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Barlow Semi Condensed Light"/>
      <p:regular r:id="rId27"/>
      <p:bold r:id="rId28"/>
      <p:italic r:id="rId29"/>
      <p:boldItalic r:id="rId30"/>
    </p:embeddedFont>
    <p:embeddedFont>
      <p:font typeface="Fira Sans Condensed Light"/>
      <p:regular r:id="rId31"/>
      <p:bold r:id="rId32"/>
      <p:italic r:id="rId33"/>
      <p:boldItalic r:id="rId34"/>
    </p:embeddedFont>
    <p:embeddedFont>
      <p:font typeface="Fira Sans Extra Condensed Medium"/>
      <p:regular r:id="rId35"/>
      <p:bold r:id="rId36"/>
      <p:italic r:id="rId37"/>
      <p:boldItalic r:id="rId38"/>
    </p:embeddedFont>
    <p:embeddedFont>
      <p:font typeface="Josefin Sans"/>
      <p:regular r:id="rId39"/>
      <p:bold r:id="rId40"/>
      <p:italic r:id="rId41"/>
      <p:boldItalic r:id="rId42"/>
    </p:embeddedFont>
    <p:embeddedFont>
      <p:font typeface="Fira Sans Condensed"/>
      <p:regular r:id="rId43"/>
      <p:bold r:id="rId44"/>
      <p:italic r:id="rId45"/>
      <p:boldItalic r:id="rId46"/>
    </p:embeddedFont>
    <p:embeddedFont>
      <p:font typeface="Barlow Semi Condensed"/>
      <p:regular r:id="rId47"/>
      <p:bold r:id="rId48"/>
      <p:italic r:id="rId49"/>
      <p:boldItalic r:id="rId50"/>
    </p:embeddedFont>
    <p:embeddedFont>
      <p:font typeface="Roboto Slab Regular"/>
      <p:regular r:id="rId51"/>
      <p:bold r:id="rId52"/>
    </p:embeddedFont>
    <p:embeddedFont>
      <p:font typeface="Fira Sans Condensed Extra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10">
          <p15:clr>
            <a:srgbClr val="9AA0A6"/>
          </p15:clr>
        </p15:guide>
        <p15:guide id="2" pos="5250">
          <p15:clr>
            <a:srgbClr val="9AA0A6"/>
          </p15:clr>
        </p15:guide>
        <p15:guide id="3" pos="2438">
          <p15:clr>
            <a:srgbClr val="9AA0A6"/>
          </p15:clr>
        </p15:guide>
        <p15:guide id="4" pos="76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10"/>
        <p:guide pos="5250"/>
        <p:guide pos="2438"/>
        <p:guide pos="7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bold.fntdata"/><Relationship Id="rId42" Type="http://schemas.openxmlformats.org/officeDocument/2006/relationships/font" Target="fonts/JosefinSans-boldItalic.fntdata"/><Relationship Id="rId41" Type="http://schemas.openxmlformats.org/officeDocument/2006/relationships/font" Target="fonts/JosefinSans-italic.fntdata"/><Relationship Id="rId44" Type="http://schemas.openxmlformats.org/officeDocument/2006/relationships/font" Target="fonts/FiraSansCondensed-bold.fntdata"/><Relationship Id="rId43" Type="http://schemas.openxmlformats.org/officeDocument/2006/relationships/font" Target="fonts/FiraSansCondensed-regular.fntdata"/><Relationship Id="rId46" Type="http://schemas.openxmlformats.org/officeDocument/2006/relationships/font" Target="fonts/FiraSansCondensed-boldItalic.fntdata"/><Relationship Id="rId45" Type="http://schemas.openxmlformats.org/officeDocument/2006/relationships/font" Target="fonts/FiraSansCondense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bold.fntdata"/><Relationship Id="rId47" Type="http://schemas.openxmlformats.org/officeDocument/2006/relationships/font" Target="fonts/BarlowSemiCondensed-regular.fntdata"/><Relationship Id="rId49" Type="http://schemas.openxmlformats.org/officeDocument/2006/relationships/font" Target="fonts/BarlowSemi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CondensedLight-regular.fntdata"/><Relationship Id="rId30" Type="http://schemas.openxmlformats.org/officeDocument/2006/relationships/font" Target="fonts/BarlowSemiCondensedLight-boldItalic.fntdata"/><Relationship Id="rId33" Type="http://schemas.openxmlformats.org/officeDocument/2006/relationships/font" Target="fonts/FiraSansCondensedLight-italic.fntdata"/><Relationship Id="rId32" Type="http://schemas.openxmlformats.org/officeDocument/2006/relationships/font" Target="fonts/FiraSansCondensedLight-bold.fntdata"/><Relationship Id="rId35" Type="http://schemas.openxmlformats.org/officeDocument/2006/relationships/font" Target="fonts/FiraSansExtraCondensedMedium-regular.fntdata"/><Relationship Id="rId34" Type="http://schemas.openxmlformats.org/officeDocument/2006/relationships/font" Target="fonts/FiraSansCondensedLight-boldItalic.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JosefinSans-regular.fntdata"/><Relationship Id="rId38" Type="http://schemas.openxmlformats.org/officeDocument/2006/relationships/font" Target="fonts/FiraSansExtraCondensed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BarlowSemiCondensedLight-bold.fntdata"/><Relationship Id="rId27" Type="http://schemas.openxmlformats.org/officeDocument/2006/relationships/font" Target="fonts/BarlowSemiCondensedLight-regular.fntdata"/><Relationship Id="rId29" Type="http://schemas.openxmlformats.org/officeDocument/2006/relationships/font" Target="fonts/BarlowSemiCondensedLight-italic.fntdata"/><Relationship Id="rId51" Type="http://schemas.openxmlformats.org/officeDocument/2006/relationships/font" Target="fonts/RobotoSlabRegular-regular.fntdata"/><Relationship Id="rId50" Type="http://schemas.openxmlformats.org/officeDocument/2006/relationships/font" Target="fonts/BarlowSemiCondensed-boldItalic.fntdata"/><Relationship Id="rId53" Type="http://schemas.openxmlformats.org/officeDocument/2006/relationships/font" Target="fonts/FiraSansCondensedExtraLight-regular.fntdata"/><Relationship Id="rId52" Type="http://schemas.openxmlformats.org/officeDocument/2006/relationships/font" Target="fonts/RobotoSlabRegular-bold.fntdata"/><Relationship Id="rId11" Type="http://schemas.openxmlformats.org/officeDocument/2006/relationships/slide" Target="slides/slide6.xml"/><Relationship Id="rId55" Type="http://schemas.openxmlformats.org/officeDocument/2006/relationships/font" Target="fonts/FiraSansCondensedExtraLight-italic.fntdata"/><Relationship Id="rId10" Type="http://schemas.openxmlformats.org/officeDocument/2006/relationships/slide" Target="slides/slide5.xml"/><Relationship Id="rId54" Type="http://schemas.openxmlformats.org/officeDocument/2006/relationships/font" Target="fonts/FiraSansCondensedExtra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FiraSansCondensedExtra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d836892df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d836892df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d836892df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d836892df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71f33f51b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71f33f51b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71f33f51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71f33f51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d836892df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d836892df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7d836892df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d836892df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chemeClr val="dk1"/>
                </a:solidFill>
                <a:highlight>
                  <a:srgbClr val="FFFFFF"/>
                </a:highlight>
              </a:rPr>
              <a:t>We can see that for Serious Tweets, words like Accident, Avoid Lane, Obstacle indicating the action/results and PIE and Tuas seems to be the most common location for serious (negative) tweets to be surrounding around.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d836892df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d836892df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see that for Non-Serious Tweets, words like Heavy Traffic, Road Closure indicating the action/results and PIE seems to be the most common location for non-serious (positive) tweets to be surrounding around.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465e7bc0b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465e7bc0b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d836892df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d836892df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d836892df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d836892df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71f33f51b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71f33f51b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71f33f51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71f33f51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d836892df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d836892df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d836892df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d836892df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71f33f51b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71f33f51b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d836892df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d836892df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d836892df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d836892df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no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053875" y="1699400"/>
            <a:ext cx="6849000" cy="11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12" name="Google Shape;12;p2"/>
          <p:cNvSpPr txBox="1"/>
          <p:nvPr>
            <p:ph idx="1" type="subTitle"/>
          </p:nvPr>
        </p:nvSpPr>
        <p:spPr>
          <a:xfrm>
            <a:off x="2153675" y="2727100"/>
            <a:ext cx="46494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
        <p:nvSpPr>
          <p:cNvPr id="13" name="Google Shape;13;p2"/>
          <p:cNvSpPr/>
          <p:nvPr/>
        </p:nvSpPr>
        <p:spPr>
          <a:xfrm>
            <a:off x="0" y="70740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09500" y="0"/>
            <a:ext cx="934500" cy="44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26_1_1_1_1">
    <p:spTree>
      <p:nvGrpSpPr>
        <p:cNvPr id="130" name="Shape 130"/>
        <p:cNvGrpSpPr/>
        <p:nvPr/>
      </p:nvGrpSpPr>
      <p:grpSpPr>
        <a:xfrm>
          <a:off x="0" y="0"/>
          <a:ext cx="0" cy="0"/>
          <a:chOff x="0" y="0"/>
          <a:chExt cx="0" cy="0"/>
        </a:xfrm>
      </p:grpSpPr>
      <p:sp>
        <p:nvSpPr>
          <p:cNvPr id="131" name="Google Shape;131;p11"/>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32" name="Google Shape;132;p11"/>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34" name="Google Shape;134;p11"/>
          <p:cNvSpPr txBox="1"/>
          <p:nvPr>
            <p:ph idx="2"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26_1_1_1_1_1">
    <p:spTree>
      <p:nvGrpSpPr>
        <p:cNvPr id="135" name="Shape 135"/>
        <p:cNvGrpSpPr/>
        <p:nvPr/>
      </p:nvGrpSpPr>
      <p:grpSpPr>
        <a:xfrm>
          <a:off x="0" y="0"/>
          <a:ext cx="0" cy="0"/>
          <a:chOff x="0" y="0"/>
          <a:chExt cx="0" cy="0"/>
        </a:xfrm>
      </p:grpSpPr>
      <p:pic>
        <p:nvPicPr>
          <p:cNvPr id="136" name="Google Shape;136;p12"/>
          <p:cNvPicPr preferRelativeResize="0"/>
          <p:nvPr/>
        </p:nvPicPr>
        <p:blipFill rotWithShape="1">
          <a:blip r:embed="rId2">
            <a:alphaModFix/>
          </a:blip>
          <a:srcRect b="0" l="62124" r="0" t="24442"/>
          <a:stretch/>
        </p:blipFill>
        <p:spPr>
          <a:xfrm flipH="1" rot="10800000">
            <a:off x="5857550" y="730225"/>
            <a:ext cx="3286502" cy="3687825"/>
          </a:xfrm>
          <a:prstGeom prst="rect">
            <a:avLst/>
          </a:prstGeom>
          <a:noFill/>
          <a:ln>
            <a:noFill/>
          </a:ln>
        </p:spPr>
      </p:pic>
      <p:sp>
        <p:nvSpPr>
          <p:cNvPr id="137" name="Google Shape;137;p12"/>
          <p:cNvSpPr/>
          <p:nvPr/>
        </p:nvSpPr>
        <p:spPr>
          <a:xfrm flipH="1" rot="10800000">
            <a:off x="5857550" y="729900"/>
            <a:ext cx="3286500" cy="368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39" name="Google Shape;139;p12"/>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pic>
        <p:nvPicPr>
          <p:cNvPr id="141" name="Google Shape;141;p12"/>
          <p:cNvPicPr preferRelativeResize="0"/>
          <p:nvPr/>
        </p:nvPicPr>
        <p:blipFill rotWithShape="1">
          <a:blip r:embed="rId2">
            <a:alphaModFix/>
          </a:blip>
          <a:srcRect b="-75" l="33721" r="40977" t="24518"/>
          <a:stretch/>
        </p:blipFill>
        <p:spPr>
          <a:xfrm flipH="1" rot="10800000">
            <a:off x="3393000" y="730193"/>
            <a:ext cx="2195400" cy="3687849"/>
          </a:xfrm>
          <a:prstGeom prst="rect">
            <a:avLst/>
          </a:prstGeom>
          <a:noFill/>
          <a:ln>
            <a:noFill/>
          </a:ln>
        </p:spPr>
      </p:pic>
      <p:pic>
        <p:nvPicPr>
          <p:cNvPr id="142" name="Google Shape;142;p12"/>
          <p:cNvPicPr preferRelativeResize="0"/>
          <p:nvPr/>
        </p:nvPicPr>
        <p:blipFill rotWithShape="1">
          <a:blip r:embed="rId2">
            <a:alphaModFix/>
          </a:blip>
          <a:srcRect b="0" l="0" r="73277" t="20197"/>
          <a:stretch/>
        </p:blipFill>
        <p:spPr>
          <a:xfrm flipH="1" rot="10800000">
            <a:off x="928450" y="730234"/>
            <a:ext cx="2195400" cy="3687825"/>
          </a:xfrm>
          <a:prstGeom prst="rect">
            <a:avLst/>
          </a:prstGeom>
          <a:noFill/>
          <a:ln>
            <a:noFill/>
          </a:ln>
        </p:spPr>
      </p:pic>
      <p:sp>
        <p:nvSpPr>
          <p:cNvPr id="143" name="Google Shape;143;p12"/>
          <p:cNvSpPr/>
          <p:nvPr/>
        </p:nvSpPr>
        <p:spPr>
          <a:xfrm flipH="1" rot="10800000">
            <a:off x="928450" y="729850"/>
            <a:ext cx="2195400" cy="3688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flipH="1" rot="10800000">
            <a:off x="3392975" y="724500"/>
            <a:ext cx="2195400" cy="3691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txBox="1"/>
          <p:nvPr>
            <p:ph idx="1" type="subTitle"/>
          </p:nvPr>
        </p:nvSpPr>
        <p:spPr>
          <a:xfrm>
            <a:off x="6300975"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1600"/>
              </a:spcBef>
              <a:spcAft>
                <a:spcPts val="0"/>
              </a:spcAft>
              <a:buNone/>
              <a:defRPr b="1">
                <a:solidFill>
                  <a:srgbClr val="F3F3F3"/>
                </a:solidFill>
                <a:latin typeface="Josefin Sans"/>
                <a:ea typeface="Josefin Sans"/>
                <a:cs typeface="Josefin Sans"/>
                <a:sym typeface="Josefin Sans"/>
              </a:defRPr>
            </a:lvl2pPr>
            <a:lvl3pPr lvl="2" rtl="0">
              <a:spcBef>
                <a:spcPts val="1600"/>
              </a:spcBef>
              <a:spcAft>
                <a:spcPts val="0"/>
              </a:spcAft>
              <a:buNone/>
              <a:defRPr b="1">
                <a:solidFill>
                  <a:srgbClr val="F3F3F3"/>
                </a:solidFill>
                <a:latin typeface="Josefin Sans"/>
                <a:ea typeface="Josefin Sans"/>
                <a:cs typeface="Josefin Sans"/>
                <a:sym typeface="Josefin Sans"/>
              </a:defRPr>
            </a:lvl3pPr>
            <a:lvl4pPr lvl="3" rtl="0">
              <a:spcBef>
                <a:spcPts val="1600"/>
              </a:spcBef>
              <a:spcAft>
                <a:spcPts val="0"/>
              </a:spcAft>
              <a:buNone/>
              <a:defRPr b="1">
                <a:solidFill>
                  <a:srgbClr val="F3F3F3"/>
                </a:solidFill>
                <a:latin typeface="Josefin Sans"/>
                <a:ea typeface="Josefin Sans"/>
                <a:cs typeface="Josefin Sans"/>
                <a:sym typeface="Josefin Sans"/>
              </a:defRPr>
            </a:lvl4pPr>
            <a:lvl5pPr lvl="4" rtl="0">
              <a:spcBef>
                <a:spcPts val="1600"/>
              </a:spcBef>
              <a:spcAft>
                <a:spcPts val="0"/>
              </a:spcAft>
              <a:buNone/>
              <a:defRPr b="1">
                <a:solidFill>
                  <a:srgbClr val="F3F3F3"/>
                </a:solidFill>
                <a:latin typeface="Josefin Sans"/>
                <a:ea typeface="Josefin Sans"/>
                <a:cs typeface="Josefin Sans"/>
                <a:sym typeface="Josefin Sans"/>
              </a:defRPr>
            </a:lvl5pPr>
            <a:lvl6pPr lvl="5" rtl="0">
              <a:spcBef>
                <a:spcPts val="1600"/>
              </a:spcBef>
              <a:spcAft>
                <a:spcPts val="0"/>
              </a:spcAft>
              <a:buNone/>
              <a:defRPr b="1">
                <a:solidFill>
                  <a:srgbClr val="F3F3F3"/>
                </a:solidFill>
                <a:latin typeface="Josefin Sans"/>
                <a:ea typeface="Josefin Sans"/>
                <a:cs typeface="Josefin Sans"/>
                <a:sym typeface="Josefin Sans"/>
              </a:defRPr>
            </a:lvl6pPr>
            <a:lvl7pPr lvl="6" rtl="0">
              <a:spcBef>
                <a:spcPts val="1600"/>
              </a:spcBef>
              <a:spcAft>
                <a:spcPts val="0"/>
              </a:spcAft>
              <a:buNone/>
              <a:defRPr b="1">
                <a:solidFill>
                  <a:srgbClr val="F3F3F3"/>
                </a:solidFill>
                <a:latin typeface="Josefin Sans"/>
                <a:ea typeface="Josefin Sans"/>
                <a:cs typeface="Josefin Sans"/>
                <a:sym typeface="Josefin Sans"/>
              </a:defRPr>
            </a:lvl7pPr>
            <a:lvl8pPr lvl="7" rtl="0">
              <a:spcBef>
                <a:spcPts val="1600"/>
              </a:spcBef>
              <a:spcAft>
                <a:spcPts val="0"/>
              </a:spcAft>
              <a:buNone/>
              <a:defRPr b="1">
                <a:solidFill>
                  <a:srgbClr val="F3F3F3"/>
                </a:solidFill>
                <a:latin typeface="Josefin Sans"/>
                <a:ea typeface="Josefin Sans"/>
                <a:cs typeface="Josefin Sans"/>
                <a:sym typeface="Josefin Sans"/>
              </a:defRPr>
            </a:lvl8pPr>
            <a:lvl9pPr lvl="8" rtl="0">
              <a:spcBef>
                <a:spcPts val="1600"/>
              </a:spcBef>
              <a:spcAft>
                <a:spcPts val="1600"/>
              </a:spcAft>
              <a:buNone/>
              <a:defRPr b="1">
                <a:solidFill>
                  <a:srgbClr val="F3F3F3"/>
                </a:solidFill>
                <a:latin typeface="Josefin Sans"/>
                <a:ea typeface="Josefin Sans"/>
                <a:cs typeface="Josefin Sans"/>
                <a:sym typeface="Josefin Sans"/>
              </a:defRPr>
            </a:lvl9pPr>
          </a:lstStyle>
          <a:p/>
        </p:txBody>
      </p:sp>
      <p:sp>
        <p:nvSpPr>
          <p:cNvPr id="146" name="Google Shape;146;p12"/>
          <p:cNvSpPr txBox="1"/>
          <p:nvPr>
            <p:ph idx="2" type="subTitle"/>
          </p:nvPr>
        </p:nvSpPr>
        <p:spPr>
          <a:xfrm>
            <a:off x="6300975" y="2452725"/>
            <a:ext cx="23181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0"/>
              </a:spcBef>
              <a:spcAft>
                <a:spcPts val="0"/>
              </a:spcAft>
              <a:buClr>
                <a:srgbClr val="F3F3F3"/>
              </a:buClr>
              <a:buSzPts val="1200"/>
              <a:buNone/>
              <a:defRPr>
                <a:solidFill>
                  <a:srgbClr val="F3F3F3"/>
                </a:solidFill>
              </a:defRPr>
            </a:lvl2pPr>
            <a:lvl3pPr lvl="2" rtl="0">
              <a:lnSpc>
                <a:spcPct val="100000"/>
              </a:lnSpc>
              <a:spcBef>
                <a:spcPts val="0"/>
              </a:spcBef>
              <a:spcAft>
                <a:spcPts val="0"/>
              </a:spcAft>
              <a:buClr>
                <a:srgbClr val="F3F3F3"/>
              </a:buClr>
              <a:buSzPts val="1200"/>
              <a:buNone/>
              <a:defRPr>
                <a:solidFill>
                  <a:srgbClr val="F3F3F3"/>
                </a:solidFill>
              </a:defRPr>
            </a:lvl3pPr>
            <a:lvl4pPr lvl="3" rtl="0">
              <a:lnSpc>
                <a:spcPct val="100000"/>
              </a:lnSpc>
              <a:spcBef>
                <a:spcPts val="0"/>
              </a:spcBef>
              <a:spcAft>
                <a:spcPts val="0"/>
              </a:spcAft>
              <a:buClr>
                <a:srgbClr val="F3F3F3"/>
              </a:buClr>
              <a:buSzPts val="1200"/>
              <a:buNone/>
              <a:defRPr>
                <a:solidFill>
                  <a:srgbClr val="F3F3F3"/>
                </a:solidFill>
              </a:defRPr>
            </a:lvl4pPr>
            <a:lvl5pPr lvl="4" rtl="0">
              <a:lnSpc>
                <a:spcPct val="100000"/>
              </a:lnSpc>
              <a:spcBef>
                <a:spcPts val="0"/>
              </a:spcBef>
              <a:spcAft>
                <a:spcPts val="0"/>
              </a:spcAft>
              <a:buClr>
                <a:srgbClr val="F3F3F3"/>
              </a:buClr>
              <a:buSzPts val="1200"/>
              <a:buNone/>
              <a:defRPr>
                <a:solidFill>
                  <a:srgbClr val="F3F3F3"/>
                </a:solidFill>
              </a:defRPr>
            </a:lvl5pPr>
            <a:lvl6pPr lvl="5" rtl="0">
              <a:lnSpc>
                <a:spcPct val="100000"/>
              </a:lnSpc>
              <a:spcBef>
                <a:spcPts val="0"/>
              </a:spcBef>
              <a:spcAft>
                <a:spcPts val="0"/>
              </a:spcAft>
              <a:buClr>
                <a:srgbClr val="F3F3F3"/>
              </a:buClr>
              <a:buSzPts val="1200"/>
              <a:buNone/>
              <a:defRPr>
                <a:solidFill>
                  <a:srgbClr val="F3F3F3"/>
                </a:solidFill>
              </a:defRPr>
            </a:lvl6pPr>
            <a:lvl7pPr lvl="6" rtl="0">
              <a:lnSpc>
                <a:spcPct val="100000"/>
              </a:lnSpc>
              <a:spcBef>
                <a:spcPts val="0"/>
              </a:spcBef>
              <a:spcAft>
                <a:spcPts val="0"/>
              </a:spcAft>
              <a:buClr>
                <a:srgbClr val="F3F3F3"/>
              </a:buClr>
              <a:buSzPts val="1200"/>
              <a:buNone/>
              <a:defRPr>
                <a:solidFill>
                  <a:srgbClr val="F3F3F3"/>
                </a:solidFill>
              </a:defRPr>
            </a:lvl7pPr>
            <a:lvl8pPr lvl="7" rtl="0">
              <a:lnSpc>
                <a:spcPct val="100000"/>
              </a:lnSpc>
              <a:spcBef>
                <a:spcPts val="0"/>
              </a:spcBef>
              <a:spcAft>
                <a:spcPts val="0"/>
              </a:spcAft>
              <a:buClr>
                <a:srgbClr val="F3F3F3"/>
              </a:buClr>
              <a:buSzPts val="1200"/>
              <a:buNone/>
              <a:defRPr>
                <a:solidFill>
                  <a:srgbClr val="F3F3F3"/>
                </a:solidFill>
              </a:defRPr>
            </a:lvl8pPr>
            <a:lvl9pPr lvl="8" rtl="0">
              <a:lnSpc>
                <a:spcPct val="100000"/>
              </a:lnSpc>
              <a:spcBef>
                <a:spcPts val="0"/>
              </a:spcBef>
              <a:spcAft>
                <a:spcPts val="0"/>
              </a:spcAft>
              <a:buClr>
                <a:srgbClr val="F3F3F3"/>
              </a:buClr>
              <a:buSzPts val="1200"/>
              <a:buNone/>
              <a:defRPr>
                <a:solidFill>
                  <a:srgbClr val="F3F3F3"/>
                </a:solidFill>
              </a:defRPr>
            </a:lvl9pPr>
          </a:lstStyle>
          <a:p/>
        </p:txBody>
      </p:sp>
      <p:cxnSp>
        <p:nvCxnSpPr>
          <p:cNvPr id="147" name="Google Shape;147;p12"/>
          <p:cNvCxnSpPr/>
          <p:nvPr/>
        </p:nvCxnSpPr>
        <p:spPr>
          <a:xfrm rot="10800000">
            <a:off x="6224775" y="16675"/>
            <a:ext cx="0" cy="3774900"/>
          </a:xfrm>
          <a:prstGeom prst="straightConnector1">
            <a:avLst/>
          </a:prstGeom>
          <a:noFill/>
          <a:ln cap="flat" cmpd="sng" w="19050">
            <a:solidFill>
              <a:srgbClr val="F3F3F3"/>
            </a:solidFill>
            <a:prstDash val="solid"/>
            <a:round/>
            <a:headEnd len="med" w="med" type="none"/>
            <a:tailEnd len="med" w="med" type="none"/>
          </a:ln>
        </p:spPr>
      </p:cxnSp>
      <p:sp>
        <p:nvSpPr>
          <p:cNvPr id="148" name="Google Shape;148;p12"/>
          <p:cNvSpPr txBox="1"/>
          <p:nvPr>
            <p:ph idx="3" type="subTitle"/>
          </p:nvPr>
        </p:nvSpPr>
        <p:spPr>
          <a:xfrm>
            <a:off x="1251400"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1600"/>
              </a:spcBef>
              <a:spcAft>
                <a:spcPts val="0"/>
              </a:spcAft>
              <a:buNone/>
              <a:defRPr b="1">
                <a:solidFill>
                  <a:srgbClr val="F3F3F3"/>
                </a:solidFill>
                <a:latin typeface="Josefin Sans"/>
                <a:ea typeface="Josefin Sans"/>
                <a:cs typeface="Josefin Sans"/>
                <a:sym typeface="Josefin Sans"/>
              </a:defRPr>
            </a:lvl2pPr>
            <a:lvl3pPr lvl="2" rtl="0">
              <a:spcBef>
                <a:spcPts val="1600"/>
              </a:spcBef>
              <a:spcAft>
                <a:spcPts val="0"/>
              </a:spcAft>
              <a:buNone/>
              <a:defRPr b="1">
                <a:solidFill>
                  <a:srgbClr val="F3F3F3"/>
                </a:solidFill>
                <a:latin typeface="Josefin Sans"/>
                <a:ea typeface="Josefin Sans"/>
                <a:cs typeface="Josefin Sans"/>
                <a:sym typeface="Josefin Sans"/>
              </a:defRPr>
            </a:lvl3pPr>
            <a:lvl4pPr lvl="3" rtl="0">
              <a:spcBef>
                <a:spcPts val="1600"/>
              </a:spcBef>
              <a:spcAft>
                <a:spcPts val="0"/>
              </a:spcAft>
              <a:buNone/>
              <a:defRPr b="1">
                <a:solidFill>
                  <a:srgbClr val="F3F3F3"/>
                </a:solidFill>
                <a:latin typeface="Josefin Sans"/>
                <a:ea typeface="Josefin Sans"/>
                <a:cs typeface="Josefin Sans"/>
                <a:sym typeface="Josefin Sans"/>
              </a:defRPr>
            </a:lvl4pPr>
            <a:lvl5pPr lvl="4" rtl="0">
              <a:spcBef>
                <a:spcPts val="1600"/>
              </a:spcBef>
              <a:spcAft>
                <a:spcPts val="0"/>
              </a:spcAft>
              <a:buNone/>
              <a:defRPr b="1">
                <a:solidFill>
                  <a:srgbClr val="F3F3F3"/>
                </a:solidFill>
                <a:latin typeface="Josefin Sans"/>
                <a:ea typeface="Josefin Sans"/>
                <a:cs typeface="Josefin Sans"/>
                <a:sym typeface="Josefin Sans"/>
              </a:defRPr>
            </a:lvl5pPr>
            <a:lvl6pPr lvl="5" rtl="0">
              <a:spcBef>
                <a:spcPts val="1600"/>
              </a:spcBef>
              <a:spcAft>
                <a:spcPts val="0"/>
              </a:spcAft>
              <a:buNone/>
              <a:defRPr b="1">
                <a:solidFill>
                  <a:srgbClr val="F3F3F3"/>
                </a:solidFill>
                <a:latin typeface="Josefin Sans"/>
                <a:ea typeface="Josefin Sans"/>
                <a:cs typeface="Josefin Sans"/>
                <a:sym typeface="Josefin Sans"/>
              </a:defRPr>
            </a:lvl6pPr>
            <a:lvl7pPr lvl="6" rtl="0">
              <a:spcBef>
                <a:spcPts val="1600"/>
              </a:spcBef>
              <a:spcAft>
                <a:spcPts val="0"/>
              </a:spcAft>
              <a:buNone/>
              <a:defRPr b="1">
                <a:solidFill>
                  <a:srgbClr val="F3F3F3"/>
                </a:solidFill>
                <a:latin typeface="Josefin Sans"/>
                <a:ea typeface="Josefin Sans"/>
                <a:cs typeface="Josefin Sans"/>
                <a:sym typeface="Josefin Sans"/>
              </a:defRPr>
            </a:lvl7pPr>
            <a:lvl8pPr lvl="7" rtl="0">
              <a:spcBef>
                <a:spcPts val="1600"/>
              </a:spcBef>
              <a:spcAft>
                <a:spcPts val="0"/>
              </a:spcAft>
              <a:buNone/>
              <a:defRPr b="1">
                <a:solidFill>
                  <a:srgbClr val="F3F3F3"/>
                </a:solidFill>
                <a:latin typeface="Josefin Sans"/>
                <a:ea typeface="Josefin Sans"/>
                <a:cs typeface="Josefin Sans"/>
                <a:sym typeface="Josefin Sans"/>
              </a:defRPr>
            </a:lvl8pPr>
            <a:lvl9pPr lvl="8" rtl="0">
              <a:spcBef>
                <a:spcPts val="1600"/>
              </a:spcBef>
              <a:spcAft>
                <a:spcPts val="1600"/>
              </a:spcAft>
              <a:buNone/>
              <a:defRPr b="1">
                <a:solidFill>
                  <a:srgbClr val="F3F3F3"/>
                </a:solidFill>
                <a:latin typeface="Josefin Sans"/>
                <a:ea typeface="Josefin Sans"/>
                <a:cs typeface="Josefin Sans"/>
                <a:sym typeface="Josefin Sans"/>
              </a:defRPr>
            </a:lvl9pPr>
          </a:lstStyle>
          <a:p/>
        </p:txBody>
      </p:sp>
      <p:sp>
        <p:nvSpPr>
          <p:cNvPr id="149" name="Google Shape;149;p12"/>
          <p:cNvSpPr txBox="1"/>
          <p:nvPr>
            <p:ph idx="4" type="subTitle"/>
          </p:nvPr>
        </p:nvSpPr>
        <p:spPr>
          <a:xfrm>
            <a:off x="1251400" y="2452725"/>
            <a:ext cx="16989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0"/>
              </a:spcBef>
              <a:spcAft>
                <a:spcPts val="0"/>
              </a:spcAft>
              <a:buClr>
                <a:srgbClr val="F3F3F3"/>
              </a:buClr>
              <a:buSzPts val="1200"/>
              <a:buNone/>
              <a:defRPr>
                <a:solidFill>
                  <a:srgbClr val="F3F3F3"/>
                </a:solidFill>
              </a:defRPr>
            </a:lvl2pPr>
            <a:lvl3pPr lvl="2" rtl="0">
              <a:lnSpc>
                <a:spcPct val="100000"/>
              </a:lnSpc>
              <a:spcBef>
                <a:spcPts val="0"/>
              </a:spcBef>
              <a:spcAft>
                <a:spcPts val="0"/>
              </a:spcAft>
              <a:buClr>
                <a:srgbClr val="F3F3F3"/>
              </a:buClr>
              <a:buSzPts val="1200"/>
              <a:buNone/>
              <a:defRPr>
                <a:solidFill>
                  <a:srgbClr val="F3F3F3"/>
                </a:solidFill>
              </a:defRPr>
            </a:lvl3pPr>
            <a:lvl4pPr lvl="3" rtl="0">
              <a:lnSpc>
                <a:spcPct val="100000"/>
              </a:lnSpc>
              <a:spcBef>
                <a:spcPts val="0"/>
              </a:spcBef>
              <a:spcAft>
                <a:spcPts val="0"/>
              </a:spcAft>
              <a:buClr>
                <a:srgbClr val="F3F3F3"/>
              </a:buClr>
              <a:buSzPts val="1200"/>
              <a:buNone/>
              <a:defRPr>
                <a:solidFill>
                  <a:srgbClr val="F3F3F3"/>
                </a:solidFill>
              </a:defRPr>
            </a:lvl4pPr>
            <a:lvl5pPr lvl="4" rtl="0">
              <a:lnSpc>
                <a:spcPct val="100000"/>
              </a:lnSpc>
              <a:spcBef>
                <a:spcPts val="0"/>
              </a:spcBef>
              <a:spcAft>
                <a:spcPts val="0"/>
              </a:spcAft>
              <a:buClr>
                <a:srgbClr val="F3F3F3"/>
              </a:buClr>
              <a:buSzPts val="1200"/>
              <a:buNone/>
              <a:defRPr>
                <a:solidFill>
                  <a:srgbClr val="F3F3F3"/>
                </a:solidFill>
              </a:defRPr>
            </a:lvl5pPr>
            <a:lvl6pPr lvl="5" rtl="0">
              <a:lnSpc>
                <a:spcPct val="100000"/>
              </a:lnSpc>
              <a:spcBef>
                <a:spcPts val="0"/>
              </a:spcBef>
              <a:spcAft>
                <a:spcPts val="0"/>
              </a:spcAft>
              <a:buClr>
                <a:srgbClr val="F3F3F3"/>
              </a:buClr>
              <a:buSzPts val="1200"/>
              <a:buNone/>
              <a:defRPr>
                <a:solidFill>
                  <a:srgbClr val="F3F3F3"/>
                </a:solidFill>
              </a:defRPr>
            </a:lvl6pPr>
            <a:lvl7pPr lvl="6" rtl="0">
              <a:lnSpc>
                <a:spcPct val="100000"/>
              </a:lnSpc>
              <a:spcBef>
                <a:spcPts val="0"/>
              </a:spcBef>
              <a:spcAft>
                <a:spcPts val="0"/>
              </a:spcAft>
              <a:buClr>
                <a:srgbClr val="F3F3F3"/>
              </a:buClr>
              <a:buSzPts val="1200"/>
              <a:buNone/>
              <a:defRPr>
                <a:solidFill>
                  <a:srgbClr val="F3F3F3"/>
                </a:solidFill>
              </a:defRPr>
            </a:lvl7pPr>
            <a:lvl8pPr lvl="7" rtl="0">
              <a:lnSpc>
                <a:spcPct val="100000"/>
              </a:lnSpc>
              <a:spcBef>
                <a:spcPts val="0"/>
              </a:spcBef>
              <a:spcAft>
                <a:spcPts val="0"/>
              </a:spcAft>
              <a:buClr>
                <a:srgbClr val="F3F3F3"/>
              </a:buClr>
              <a:buSzPts val="1200"/>
              <a:buNone/>
              <a:defRPr>
                <a:solidFill>
                  <a:srgbClr val="F3F3F3"/>
                </a:solidFill>
              </a:defRPr>
            </a:lvl8pPr>
            <a:lvl9pPr lvl="8" rtl="0">
              <a:lnSpc>
                <a:spcPct val="100000"/>
              </a:lnSpc>
              <a:spcBef>
                <a:spcPts val="0"/>
              </a:spcBef>
              <a:spcAft>
                <a:spcPts val="0"/>
              </a:spcAft>
              <a:buClr>
                <a:srgbClr val="F3F3F3"/>
              </a:buClr>
              <a:buSzPts val="1200"/>
              <a:buNone/>
              <a:defRPr>
                <a:solidFill>
                  <a:srgbClr val="F3F3F3"/>
                </a:solidFill>
              </a:defRPr>
            </a:lvl9pPr>
          </a:lstStyle>
          <a:p/>
        </p:txBody>
      </p:sp>
      <p:cxnSp>
        <p:nvCxnSpPr>
          <p:cNvPr id="150" name="Google Shape;150;p12"/>
          <p:cNvCxnSpPr/>
          <p:nvPr/>
        </p:nvCxnSpPr>
        <p:spPr>
          <a:xfrm rot="10800000">
            <a:off x="1175200" y="16675"/>
            <a:ext cx="0" cy="3774900"/>
          </a:xfrm>
          <a:prstGeom prst="straightConnector1">
            <a:avLst/>
          </a:prstGeom>
          <a:noFill/>
          <a:ln cap="flat" cmpd="sng" w="19050">
            <a:solidFill>
              <a:srgbClr val="F3F3F3"/>
            </a:solidFill>
            <a:prstDash val="solid"/>
            <a:round/>
            <a:headEnd len="med" w="med" type="none"/>
            <a:tailEnd len="med" w="med" type="none"/>
          </a:ln>
        </p:spPr>
      </p:cxnSp>
      <p:sp>
        <p:nvSpPr>
          <p:cNvPr id="151" name="Google Shape;151;p12"/>
          <p:cNvSpPr txBox="1"/>
          <p:nvPr>
            <p:ph idx="5" type="subTitle"/>
          </p:nvPr>
        </p:nvSpPr>
        <p:spPr>
          <a:xfrm>
            <a:off x="3776188" y="3012156"/>
            <a:ext cx="2318100" cy="264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F3F3F3"/>
                </a:solidFill>
                <a:latin typeface="Josefin Sans"/>
                <a:ea typeface="Josefin Sans"/>
                <a:cs typeface="Josefin Sans"/>
                <a:sym typeface="Josefin Sans"/>
              </a:defRPr>
            </a:lvl1pPr>
            <a:lvl2pPr lvl="1" rtl="0">
              <a:spcBef>
                <a:spcPts val="1600"/>
              </a:spcBef>
              <a:spcAft>
                <a:spcPts val="0"/>
              </a:spcAft>
              <a:buNone/>
              <a:defRPr b="1">
                <a:solidFill>
                  <a:srgbClr val="F3F3F3"/>
                </a:solidFill>
                <a:latin typeface="Josefin Sans"/>
                <a:ea typeface="Josefin Sans"/>
                <a:cs typeface="Josefin Sans"/>
                <a:sym typeface="Josefin Sans"/>
              </a:defRPr>
            </a:lvl2pPr>
            <a:lvl3pPr lvl="2" rtl="0">
              <a:spcBef>
                <a:spcPts val="1600"/>
              </a:spcBef>
              <a:spcAft>
                <a:spcPts val="0"/>
              </a:spcAft>
              <a:buNone/>
              <a:defRPr b="1">
                <a:solidFill>
                  <a:srgbClr val="F3F3F3"/>
                </a:solidFill>
                <a:latin typeface="Josefin Sans"/>
                <a:ea typeface="Josefin Sans"/>
                <a:cs typeface="Josefin Sans"/>
                <a:sym typeface="Josefin Sans"/>
              </a:defRPr>
            </a:lvl3pPr>
            <a:lvl4pPr lvl="3" rtl="0">
              <a:spcBef>
                <a:spcPts val="1600"/>
              </a:spcBef>
              <a:spcAft>
                <a:spcPts val="0"/>
              </a:spcAft>
              <a:buNone/>
              <a:defRPr b="1">
                <a:solidFill>
                  <a:srgbClr val="F3F3F3"/>
                </a:solidFill>
                <a:latin typeface="Josefin Sans"/>
                <a:ea typeface="Josefin Sans"/>
                <a:cs typeface="Josefin Sans"/>
                <a:sym typeface="Josefin Sans"/>
              </a:defRPr>
            </a:lvl4pPr>
            <a:lvl5pPr lvl="4" rtl="0">
              <a:spcBef>
                <a:spcPts val="1600"/>
              </a:spcBef>
              <a:spcAft>
                <a:spcPts val="0"/>
              </a:spcAft>
              <a:buNone/>
              <a:defRPr b="1">
                <a:solidFill>
                  <a:srgbClr val="F3F3F3"/>
                </a:solidFill>
                <a:latin typeface="Josefin Sans"/>
                <a:ea typeface="Josefin Sans"/>
                <a:cs typeface="Josefin Sans"/>
                <a:sym typeface="Josefin Sans"/>
              </a:defRPr>
            </a:lvl5pPr>
            <a:lvl6pPr lvl="5" rtl="0">
              <a:spcBef>
                <a:spcPts val="1600"/>
              </a:spcBef>
              <a:spcAft>
                <a:spcPts val="0"/>
              </a:spcAft>
              <a:buNone/>
              <a:defRPr b="1">
                <a:solidFill>
                  <a:srgbClr val="F3F3F3"/>
                </a:solidFill>
                <a:latin typeface="Josefin Sans"/>
                <a:ea typeface="Josefin Sans"/>
                <a:cs typeface="Josefin Sans"/>
                <a:sym typeface="Josefin Sans"/>
              </a:defRPr>
            </a:lvl6pPr>
            <a:lvl7pPr lvl="6" rtl="0">
              <a:spcBef>
                <a:spcPts val="1600"/>
              </a:spcBef>
              <a:spcAft>
                <a:spcPts val="0"/>
              </a:spcAft>
              <a:buNone/>
              <a:defRPr b="1">
                <a:solidFill>
                  <a:srgbClr val="F3F3F3"/>
                </a:solidFill>
                <a:latin typeface="Josefin Sans"/>
                <a:ea typeface="Josefin Sans"/>
                <a:cs typeface="Josefin Sans"/>
                <a:sym typeface="Josefin Sans"/>
              </a:defRPr>
            </a:lvl7pPr>
            <a:lvl8pPr lvl="7" rtl="0">
              <a:spcBef>
                <a:spcPts val="1600"/>
              </a:spcBef>
              <a:spcAft>
                <a:spcPts val="0"/>
              </a:spcAft>
              <a:buNone/>
              <a:defRPr b="1">
                <a:solidFill>
                  <a:srgbClr val="F3F3F3"/>
                </a:solidFill>
                <a:latin typeface="Josefin Sans"/>
                <a:ea typeface="Josefin Sans"/>
                <a:cs typeface="Josefin Sans"/>
                <a:sym typeface="Josefin Sans"/>
              </a:defRPr>
            </a:lvl8pPr>
            <a:lvl9pPr lvl="8" rtl="0">
              <a:spcBef>
                <a:spcPts val="1600"/>
              </a:spcBef>
              <a:spcAft>
                <a:spcPts val="1600"/>
              </a:spcAft>
              <a:buNone/>
              <a:defRPr b="1">
                <a:solidFill>
                  <a:srgbClr val="F3F3F3"/>
                </a:solidFill>
                <a:latin typeface="Josefin Sans"/>
                <a:ea typeface="Josefin Sans"/>
                <a:cs typeface="Josefin Sans"/>
                <a:sym typeface="Josefin Sans"/>
              </a:defRPr>
            </a:lvl9pPr>
          </a:lstStyle>
          <a:p/>
        </p:txBody>
      </p:sp>
      <p:sp>
        <p:nvSpPr>
          <p:cNvPr id="152" name="Google Shape;152;p12"/>
          <p:cNvSpPr txBox="1"/>
          <p:nvPr>
            <p:ph idx="6" type="subTitle"/>
          </p:nvPr>
        </p:nvSpPr>
        <p:spPr>
          <a:xfrm>
            <a:off x="3776178" y="2452725"/>
            <a:ext cx="16989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0"/>
              </a:spcBef>
              <a:spcAft>
                <a:spcPts val="0"/>
              </a:spcAft>
              <a:buClr>
                <a:srgbClr val="F3F3F3"/>
              </a:buClr>
              <a:buSzPts val="1200"/>
              <a:buNone/>
              <a:defRPr>
                <a:solidFill>
                  <a:srgbClr val="F3F3F3"/>
                </a:solidFill>
              </a:defRPr>
            </a:lvl2pPr>
            <a:lvl3pPr lvl="2" rtl="0">
              <a:lnSpc>
                <a:spcPct val="100000"/>
              </a:lnSpc>
              <a:spcBef>
                <a:spcPts val="0"/>
              </a:spcBef>
              <a:spcAft>
                <a:spcPts val="0"/>
              </a:spcAft>
              <a:buClr>
                <a:srgbClr val="F3F3F3"/>
              </a:buClr>
              <a:buSzPts val="1200"/>
              <a:buNone/>
              <a:defRPr>
                <a:solidFill>
                  <a:srgbClr val="F3F3F3"/>
                </a:solidFill>
              </a:defRPr>
            </a:lvl3pPr>
            <a:lvl4pPr lvl="3" rtl="0">
              <a:lnSpc>
                <a:spcPct val="100000"/>
              </a:lnSpc>
              <a:spcBef>
                <a:spcPts val="0"/>
              </a:spcBef>
              <a:spcAft>
                <a:spcPts val="0"/>
              </a:spcAft>
              <a:buClr>
                <a:srgbClr val="F3F3F3"/>
              </a:buClr>
              <a:buSzPts val="1200"/>
              <a:buNone/>
              <a:defRPr>
                <a:solidFill>
                  <a:srgbClr val="F3F3F3"/>
                </a:solidFill>
              </a:defRPr>
            </a:lvl4pPr>
            <a:lvl5pPr lvl="4" rtl="0">
              <a:lnSpc>
                <a:spcPct val="100000"/>
              </a:lnSpc>
              <a:spcBef>
                <a:spcPts val="0"/>
              </a:spcBef>
              <a:spcAft>
                <a:spcPts val="0"/>
              </a:spcAft>
              <a:buClr>
                <a:srgbClr val="F3F3F3"/>
              </a:buClr>
              <a:buSzPts val="1200"/>
              <a:buNone/>
              <a:defRPr>
                <a:solidFill>
                  <a:srgbClr val="F3F3F3"/>
                </a:solidFill>
              </a:defRPr>
            </a:lvl5pPr>
            <a:lvl6pPr lvl="5" rtl="0">
              <a:lnSpc>
                <a:spcPct val="100000"/>
              </a:lnSpc>
              <a:spcBef>
                <a:spcPts val="0"/>
              </a:spcBef>
              <a:spcAft>
                <a:spcPts val="0"/>
              </a:spcAft>
              <a:buClr>
                <a:srgbClr val="F3F3F3"/>
              </a:buClr>
              <a:buSzPts val="1200"/>
              <a:buNone/>
              <a:defRPr>
                <a:solidFill>
                  <a:srgbClr val="F3F3F3"/>
                </a:solidFill>
              </a:defRPr>
            </a:lvl6pPr>
            <a:lvl7pPr lvl="6" rtl="0">
              <a:lnSpc>
                <a:spcPct val="100000"/>
              </a:lnSpc>
              <a:spcBef>
                <a:spcPts val="0"/>
              </a:spcBef>
              <a:spcAft>
                <a:spcPts val="0"/>
              </a:spcAft>
              <a:buClr>
                <a:srgbClr val="F3F3F3"/>
              </a:buClr>
              <a:buSzPts val="1200"/>
              <a:buNone/>
              <a:defRPr>
                <a:solidFill>
                  <a:srgbClr val="F3F3F3"/>
                </a:solidFill>
              </a:defRPr>
            </a:lvl7pPr>
            <a:lvl8pPr lvl="7" rtl="0">
              <a:lnSpc>
                <a:spcPct val="100000"/>
              </a:lnSpc>
              <a:spcBef>
                <a:spcPts val="0"/>
              </a:spcBef>
              <a:spcAft>
                <a:spcPts val="0"/>
              </a:spcAft>
              <a:buClr>
                <a:srgbClr val="F3F3F3"/>
              </a:buClr>
              <a:buSzPts val="1200"/>
              <a:buNone/>
              <a:defRPr>
                <a:solidFill>
                  <a:srgbClr val="F3F3F3"/>
                </a:solidFill>
              </a:defRPr>
            </a:lvl8pPr>
            <a:lvl9pPr lvl="8" rtl="0">
              <a:lnSpc>
                <a:spcPct val="100000"/>
              </a:lnSpc>
              <a:spcBef>
                <a:spcPts val="0"/>
              </a:spcBef>
              <a:spcAft>
                <a:spcPts val="0"/>
              </a:spcAft>
              <a:buClr>
                <a:srgbClr val="F3F3F3"/>
              </a:buClr>
              <a:buSzPts val="1200"/>
              <a:buNone/>
              <a:defRPr>
                <a:solidFill>
                  <a:srgbClr val="F3F3F3"/>
                </a:solidFill>
              </a:defRPr>
            </a:lvl9pPr>
          </a:lstStyle>
          <a:p/>
        </p:txBody>
      </p:sp>
      <p:cxnSp>
        <p:nvCxnSpPr>
          <p:cNvPr id="153" name="Google Shape;153;p12"/>
          <p:cNvCxnSpPr/>
          <p:nvPr/>
        </p:nvCxnSpPr>
        <p:spPr>
          <a:xfrm rot="10800000">
            <a:off x="3699988" y="100"/>
            <a:ext cx="0" cy="3774900"/>
          </a:xfrm>
          <a:prstGeom prst="straightConnector1">
            <a:avLst/>
          </a:prstGeom>
          <a:noFill/>
          <a:ln cap="flat" cmpd="sng" w="19050">
            <a:solidFill>
              <a:srgbClr val="F3F3F3"/>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CUSTOM_27">
    <p:spTree>
      <p:nvGrpSpPr>
        <p:cNvPr id="154" name="Shape 154"/>
        <p:cNvGrpSpPr/>
        <p:nvPr/>
      </p:nvGrpSpPr>
      <p:grpSpPr>
        <a:xfrm>
          <a:off x="0" y="0"/>
          <a:ext cx="0" cy="0"/>
          <a:chOff x="0" y="0"/>
          <a:chExt cx="0" cy="0"/>
        </a:xfrm>
      </p:grpSpPr>
      <p:pic>
        <p:nvPicPr>
          <p:cNvPr id="155" name="Google Shape;155;p13"/>
          <p:cNvPicPr preferRelativeResize="0"/>
          <p:nvPr/>
        </p:nvPicPr>
        <p:blipFill rotWithShape="1">
          <a:blip r:embed="rId2">
            <a:alphaModFix/>
          </a:blip>
          <a:srcRect b="7741" l="0" r="0" t="7741"/>
          <a:stretch/>
        </p:blipFill>
        <p:spPr>
          <a:xfrm>
            <a:off x="892725" y="247200"/>
            <a:ext cx="8251284" cy="4649075"/>
          </a:xfrm>
          <a:prstGeom prst="rect">
            <a:avLst/>
          </a:prstGeom>
          <a:noFill/>
          <a:ln>
            <a:noFill/>
          </a:ln>
        </p:spPr>
      </p:pic>
      <p:sp>
        <p:nvSpPr>
          <p:cNvPr id="156" name="Google Shape;156;p13"/>
          <p:cNvSpPr/>
          <p:nvPr/>
        </p:nvSpPr>
        <p:spPr>
          <a:xfrm>
            <a:off x="892763" y="247200"/>
            <a:ext cx="8251200" cy="464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58" name="Google Shape;158;p1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cxnSp>
        <p:nvCxnSpPr>
          <p:cNvPr id="160" name="Google Shape;160;p13"/>
          <p:cNvCxnSpPr/>
          <p:nvPr/>
        </p:nvCxnSpPr>
        <p:spPr>
          <a:xfrm>
            <a:off x="4354375" y="1767850"/>
            <a:ext cx="0" cy="1680300"/>
          </a:xfrm>
          <a:prstGeom prst="straightConnector1">
            <a:avLst/>
          </a:prstGeom>
          <a:noFill/>
          <a:ln cap="flat" cmpd="sng" w="19050">
            <a:solidFill>
              <a:srgbClr val="F3F3F3"/>
            </a:solidFill>
            <a:prstDash val="solid"/>
            <a:round/>
            <a:headEnd len="med" w="med" type="none"/>
            <a:tailEnd len="med" w="med" type="none"/>
          </a:ln>
        </p:spPr>
      </p:cxnSp>
      <p:sp>
        <p:nvSpPr>
          <p:cNvPr id="161" name="Google Shape;161;p13"/>
          <p:cNvSpPr txBox="1"/>
          <p:nvPr>
            <p:ph idx="1" type="subTitle"/>
          </p:nvPr>
        </p:nvSpPr>
        <p:spPr>
          <a:xfrm>
            <a:off x="4504675" y="1975725"/>
            <a:ext cx="3661800" cy="12645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27_1">
    <p:spTree>
      <p:nvGrpSpPr>
        <p:cNvPr id="162" name="Shape 162"/>
        <p:cNvGrpSpPr/>
        <p:nvPr/>
      </p:nvGrpSpPr>
      <p:grpSpPr>
        <a:xfrm>
          <a:off x="0" y="0"/>
          <a:ext cx="0" cy="0"/>
          <a:chOff x="0" y="0"/>
          <a:chExt cx="0" cy="0"/>
        </a:xfrm>
      </p:grpSpPr>
      <p:pic>
        <p:nvPicPr>
          <p:cNvPr id="163" name="Google Shape;163;p14"/>
          <p:cNvPicPr preferRelativeResize="0"/>
          <p:nvPr/>
        </p:nvPicPr>
        <p:blipFill rotWithShape="1">
          <a:blip r:embed="rId2">
            <a:alphaModFix/>
          </a:blip>
          <a:srcRect b="61967" l="50406" r="2044" t="21862"/>
          <a:stretch/>
        </p:blipFill>
        <p:spPr>
          <a:xfrm>
            <a:off x="5757000" y="1085200"/>
            <a:ext cx="3386025" cy="1151499"/>
          </a:xfrm>
          <a:prstGeom prst="rect">
            <a:avLst/>
          </a:prstGeom>
          <a:noFill/>
          <a:ln>
            <a:noFill/>
          </a:ln>
        </p:spPr>
      </p:pic>
      <p:pic>
        <p:nvPicPr>
          <p:cNvPr id="164" name="Google Shape;164;p14"/>
          <p:cNvPicPr preferRelativeResize="0"/>
          <p:nvPr/>
        </p:nvPicPr>
        <p:blipFill rotWithShape="1">
          <a:blip r:embed="rId2">
            <a:alphaModFix/>
          </a:blip>
          <a:srcRect b="43168" l="31782" r="2044" t="40661"/>
          <a:stretch/>
        </p:blipFill>
        <p:spPr>
          <a:xfrm>
            <a:off x="4431899" y="2413000"/>
            <a:ext cx="4712102" cy="1151499"/>
          </a:xfrm>
          <a:prstGeom prst="rect">
            <a:avLst/>
          </a:prstGeom>
          <a:noFill/>
          <a:ln>
            <a:noFill/>
          </a:ln>
        </p:spPr>
      </p:pic>
      <p:pic>
        <p:nvPicPr>
          <p:cNvPr id="165" name="Google Shape;165;p14"/>
          <p:cNvPicPr preferRelativeResize="0"/>
          <p:nvPr/>
        </p:nvPicPr>
        <p:blipFill rotWithShape="1">
          <a:blip r:embed="rId2">
            <a:alphaModFix/>
          </a:blip>
          <a:srcRect b="24462" l="12953" r="2048" t="59367"/>
          <a:stretch/>
        </p:blipFill>
        <p:spPr>
          <a:xfrm>
            <a:off x="3090275" y="3740800"/>
            <a:ext cx="6052747" cy="1151499"/>
          </a:xfrm>
          <a:prstGeom prst="rect">
            <a:avLst/>
          </a:prstGeom>
          <a:noFill/>
          <a:ln>
            <a:noFill/>
          </a:ln>
        </p:spPr>
      </p:pic>
      <p:sp>
        <p:nvSpPr>
          <p:cNvPr id="166" name="Google Shape;166;p14"/>
          <p:cNvSpPr/>
          <p:nvPr/>
        </p:nvSpPr>
        <p:spPr>
          <a:xfrm>
            <a:off x="4431000" y="2413050"/>
            <a:ext cx="47121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757000" y="1085300"/>
            <a:ext cx="33861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090350" y="3740800"/>
            <a:ext cx="6052800" cy="1151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70" name="Google Shape;170;p14"/>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cxnSp>
        <p:nvCxnSpPr>
          <p:cNvPr id="172" name="Google Shape;172;p14"/>
          <p:cNvCxnSpPr/>
          <p:nvPr/>
        </p:nvCxnSpPr>
        <p:spPr>
          <a:xfrm>
            <a:off x="4964738" y="2127713"/>
            <a:ext cx="1844100" cy="0"/>
          </a:xfrm>
          <a:prstGeom prst="straightConnector1">
            <a:avLst/>
          </a:prstGeom>
          <a:noFill/>
          <a:ln cap="flat" cmpd="sng" w="19050">
            <a:solidFill>
              <a:srgbClr val="5B3C43"/>
            </a:solidFill>
            <a:prstDash val="solid"/>
            <a:round/>
            <a:headEnd len="med" w="med" type="none"/>
            <a:tailEnd len="med" w="med" type="none"/>
          </a:ln>
        </p:spPr>
      </p:cxnSp>
      <p:sp>
        <p:nvSpPr>
          <p:cNvPr id="173" name="Google Shape;173;p14"/>
          <p:cNvSpPr txBox="1"/>
          <p:nvPr>
            <p:ph idx="1" type="subTitle"/>
          </p:nvPr>
        </p:nvSpPr>
        <p:spPr>
          <a:xfrm>
            <a:off x="3621369" y="1194200"/>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1600"/>
              </a:spcBef>
              <a:spcAft>
                <a:spcPts val="0"/>
              </a:spcAft>
              <a:buNone/>
              <a:defRPr b="1">
                <a:solidFill>
                  <a:srgbClr val="5B3C43"/>
                </a:solidFill>
                <a:latin typeface="Josefin Sans"/>
                <a:ea typeface="Josefin Sans"/>
                <a:cs typeface="Josefin Sans"/>
                <a:sym typeface="Josefin Sans"/>
              </a:defRPr>
            </a:lvl2pPr>
            <a:lvl3pPr lvl="2" rtl="0" algn="r">
              <a:spcBef>
                <a:spcPts val="1600"/>
              </a:spcBef>
              <a:spcAft>
                <a:spcPts val="0"/>
              </a:spcAft>
              <a:buNone/>
              <a:defRPr b="1">
                <a:solidFill>
                  <a:srgbClr val="5B3C43"/>
                </a:solidFill>
                <a:latin typeface="Josefin Sans"/>
                <a:ea typeface="Josefin Sans"/>
                <a:cs typeface="Josefin Sans"/>
                <a:sym typeface="Josefin Sans"/>
              </a:defRPr>
            </a:lvl3pPr>
            <a:lvl4pPr lvl="3" rtl="0" algn="r">
              <a:spcBef>
                <a:spcPts val="1600"/>
              </a:spcBef>
              <a:spcAft>
                <a:spcPts val="0"/>
              </a:spcAft>
              <a:buNone/>
              <a:defRPr b="1">
                <a:solidFill>
                  <a:srgbClr val="5B3C43"/>
                </a:solidFill>
                <a:latin typeface="Josefin Sans"/>
                <a:ea typeface="Josefin Sans"/>
                <a:cs typeface="Josefin Sans"/>
                <a:sym typeface="Josefin Sans"/>
              </a:defRPr>
            </a:lvl4pPr>
            <a:lvl5pPr lvl="4" rtl="0" algn="r">
              <a:spcBef>
                <a:spcPts val="1600"/>
              </a:spcBef>
              <a:spcAft>
                <a:spcPts val="0"/>
              </a:spcAft>
              <a:buNone/>
              <a:defRPr b="1">
                <a:solidFill>
                  <a:srgbClr val="5B3C43"/>
                </a:solidFill>
                <a:latin typeface="Josefin Sans"/>
                <a:ea typeface="Josefin Sans"/>
                <a:cs typeface="Josefin Sans"/>
                <a:sym typeface="Josefin Sans"/>
              </a:defRPr>
            </a:lvl5pPr>
            <a:lvl6pPr lvl="5" rtl="0" algn="r">
              <a:spcBef>
                <a:spcPts val="1600"/>
              </a:spcBef>
              <a:spcAft>
                <a:spcPts val="0"/>
              </a:spcAft>
              <a:buNone/>
              <a:defRPr b="1">
                <a:solidFill>
                  <a:srgbClr val="5B3C43"/>
                </a:solidFill>
                <a:latin typeface="Josefin Sans"/>
                <a:ea typeface="Josefin Sans"/>
                <a:cs typeface="Josefin Sans"/>
                <a:sym typeface="Josefin Sans"/>
              </a:defRPr>
            </a:lvl6pPr>
            <a:lvl7pPr lvl="6" rtl="0" algn="r">
              <a:spcBef>
                <a:spcPts val="1600"/>
              </a:spcBef>
              <a:spcAft>
                <a:spcPts val="0"/>
              </a:spcAft>
              <a:buNone/>
              <a:defRPr b="1">
                <a:solidFill>
                  <a:srgbClr val="5B3C43"/>
                </a:solidFill>
                <a:latin typeface="Josefin Sans"/>
                <a:ea typeface="Josefin Sans"/>
                <a:cs typeface="Josefin Sans"/>
                <a:sym typeface="Josefin Sans"/>
              </a:defRPr>
            </a:lvl7pPr>
            <a:lvl8pPr lvl="7" rtl="0" algn="r">
              <a:spcBef>
                <a:spcPts val="1600"/>
              </a:spcBef>
              <a:spcAft>
                <a:spcPts val="0"/>
              </a:spcAft>
              <a:buNone/>
              <a:defRPr b="1">
                <a:solidFill>
                  <a:srgbClr val="5B3C43"/>
                </a:solidFill>
                <a:latin typeface="Josefin Sans"/>
                <a:ea typeface="Josefin Sans"/>
                <a:cs typeface="Josefin Sans"/>
                <a:sym typeface="Josefin Sans"/>
              </a:defRPr>
            </a:lvl8pPr>
            <a:lvl9pPr lvl="8" rtl="0" algn="r">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74" name="Google Shape;174;p14"/>
          <p:cNvSpPr txBox="1"/>
          <p:nvPr>
            <p:ph idx="2" type="subTitle"/>
          </p:nvPr>
        </p:nvSpPr>
        <p:spPr>
          <a:xfrm>
            <a:off x="3621247" y="1379100"/>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0"/>
              </a:spcBef>
              <a:spcAft>
                <a:spcPts val="0"/>
              </a:spcAft>
              <a:buClr>
                <a:srgbClr val="5B3C43"/>
              </a:buClr>
              <a:buSzPts val="1100"/>
              <a:buNone/>
              <a:defRPr sz="1100">
                <a:solidFill>
                  <a:srgbClr val="5B3C43"/>
                </a:solidFill>
              </a:defRPr>
            </a:lvl2pPr>
            <a:lvl3pPr lvl="2" rtl="0" algn="r">
              <a:lnSpc>
                <a:spcPct val="100000"/>
              </a:lnSpc>
              <a:spcBef>
                <a:spcPts val="0"/>
              </a:spcBef>
              <a:spcAft>
                <a:spcPts val="0"/>
              </a:spcAft>
              <a:buClr>
                <a:srgbClr val="5B3C43"/>
              </a:buClr>
              <a:buSzPts val="1100"/>
              <a:buNone/>
              <a:defRPr sz="1100">
                <a:solidFill>
                  <a:srgbClr val="5B3C43"/>
                </a:solidFill>
              </a:defRPr>
            </a:lvl3pPr>
            <a:lvl4pPr lvl="3" rtl="0" algn="r">
              <a:lnSpc>
                <a:spcPct val="100000"/>
              </a:lnSpc>
              <a:spcBef>
                <a:spcPts val="0"/>
              </a:spcBef>
              <a:spcAft>
                <a:spcPts val="0"/>
              </a:spcAft>
              <a:buClr>
                <a:srgbClr val="5B3C43"/>
              </a:buClr>
              <a:buSzPts val="1100"/>
              <a:buNone/>
              <a:defRPr sz="1100">
                <a:solidFill>
                  <a:srgbClr val="5B3C43"/>
                </a:solidFill>
              </a:defRPr>
            </a:lvl4pPr>
            <a:lvl5pPr lvl="4" rtl="0" algn="r">
              <a:lnSpc>
                <a:spcPct val="100000"/>
              </a:lnSpc>
              <a:spcBef>
                <a:spcPts val="0"/>
              </a:spcBef>
              <a:spcAft>
                <a:spcPts val="0"/>
              </a:spcAft>
              <a:buClr>
                <a:srgbClr val="5B3C43"/>
              </a:buClr>
              <a:buSzPts val="1100"/>
              <a:buNone/>
              <a:defRPr sz="1100">
                <a:solidFill>
                  <a:srgbClr val="5B3C43"/>
                </a:solidFill>
              </a:defRPr>
            </a:lvl5pPr>
            <a:lvl6pPr lvl="5" rtl="0" algn="r">
              <a:lnSpc>
                <a:spcPct val="100000"/>
              </a:lnSpc>
              <a:spcBef>
                <a:spcPts val="0"/>
              </a:spcBef>
              <a:spcAft>
                <a:spcPts val="0"/>
              </a:spcAft>
              <a:buClr>
                <a:srgbClr val="5B3C43"/>
              </a:buClr>
              <a:buSzPts val="1100"/>
              <a:buNone/>
              <a:defRPr sz="1100">
                <a:solidFill>
                  <a:srgbClr val="5B3C43"/>
                </a:solidFill>
              </a:defRPr>
            </a:lvl6pPr>
            <a:lvl7pPr lvl="6" rtl="0" algn="r">
              <a:lnSpc>
                <a:spcPct val="100000"/>
              </a:lnSpc>
              <a:spcBef>
                <a:spcPts val="0"/>
              </a:spcBef>
              <a:spcAft>
                <a:spcPts val="0"/>
              </a:spcAft>
              <a:buClr>
                <a:srgbClr val="5B3C43"/>
              </a:buClr>
              <a:buSzPts val="1100"/>
              <a:buNone/>
              <a:defRPr sz="1100">
                <a:solidFill>
                  <a:srgbClr val="5B3C43"/>
                </a:solidFill>
              </a:defRPr>
            </a:lvl7pPr>
            <a:lvl8pPr lvl="7" rtl="0" algn="r">
              <a:lnSpc>
                <a:spcPct val="100000"/>
              </a:lnSpc>
              <a:spcBef>
                <a:spcPts val="0"/>
              </a:spcBef>
              <a:spcAft>
                <a:spcPts val="0"/>
              </a:spcAft>
              <a:buClr>
                <a:srgbClr val="5B3C43"/>
              </a:buClr>
              <a:buSzPts val="1100"/>
              <a:buNone/>
              <a:defRPr sz="1100">
                <a:solidFill>
                  <a:srgbClr val="5B3C43"/>
                </a:solidFill>
              </a:defRPr>
            </a:lvl8pPr>
            <a:lvl9pPr lvl="8" rtl="0" algn="r">
              <a:lnSpc>
                <a:spcPct val="100000"/>
              </a:lnSpc>
              <a:spcBef>
                <a:spcPts val="0"/>
              </a:spcBef>
              <a:spcAft>
                <a:spcPts val="0"/>
              </a:spcAft>
              <a:buClr>
                <a:srgbClr val="5B3C43"/>
              </a:buClr>
              <a:buSzPts val="1100"/>
              <a:buNone/>
              <a:defRPr sz="1100">
                <a:solidFill>
                  <a:srgbClr val="5B3C43"/>
                </a:solidFill>
              </a:defRPr>
            </a:lvl9pPr>
          </a:lstStyle>
          <a:p/>
        </p:txBody>
      </p:sp>
      <p:cxnSp>
        <p:nvCxnSpPr>
          <p:cNvPr id="175" name="Google Shape;175;p14"/>
          <p:cNvCxnSpPr/>
          <p:nvPr/>
        </p:nvCxnSpPr>
        <p:spPr>
          <a:xfrm>
            <a:off x="3621249" y="3455500"/>
            <a:ext cx="1844100" cy="0"/>
          </a:xfrm>
          <a:prstGeom prst="straightConnector1">
            <a:avLst/>
          </a:prstGeom>
          <a:noFill/>
          <a:ln cap="flat" cmpd="sng" w="19050">
            <a:solidFill>
              <a:srgbClr val="5B3C43"/>
            </a:solidFill>
            <a:prstDash val="solid"/>
            <a:round/>
            <a:headEnd len="med" w="med" type="none"/>
            <a:tailEnd len="med" w="med" type="none"/>
          </a:ln>
        </p:spPr>
      </p:cxnSp>
      <p:sp>
        <p:nvSpPr>
          <p:cNvPr id="176" name="Google Shape;176;p14"/>
          <p:cNvSpPr txBox="1"/>
          <p:nvPr>
            <p:ph idx="3" type="subTitle"/>
          </p:nvPr>
        </p:nvSpPr>
        <p:spPr>
          <a:xfrm>
            <a:off x="2277874" y="2521975"/>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1600"/>
              </a:spcBef>
              <a:spcAft>
                <a:spcPts val="0"/>
              </a:spcAft>
              <a:buNone/>
              <a:defRPr b="1">
                <a:solidFill>
                  <a:srgbClr val="5B3C43"/>
                </a:solidFill>
                <a:latin typeface="Josefin Sans"/>
                <a:ea typeface="Josefin Sans"/>
                <a:cs typeface="Josefin Sans"/>
                <a:sym typeface="Josefin Sans"/>
              </a:defRPr>
            </a:lvl2pPr>
            <a:lvl3pPr lvl="2" rtl="0" algn="r">
              <a:spcBef>
                <a:spcPts val="1600"/>
              </a:spcBef>
              <a:spcAft>
                <a:spcPts val="0"/>
              </a:spcAft>
              <a:buNone/>
              <a:defRPr b="1">
                <a:solidFill>
                  <a:srgbClr val="5B3C43"/>
                </a:solidFill>
                <a:latin typeface="Josefin Sans"/>
                <a:ea typeface="Josefin Sans"/>
                <a:cs typeface="Josefin Sans"/>
                <a:sym typeface="Josefin Sans"/>
              </a:defRPr>
            </a:lvl3pPr>
            <a:lvl4pPr lvl="3" rtl="0" algn="r">
              <a:spcBef>
                <a:spcPts val="1600"/>
              </a:spcBef>
              <a:spcAft>
                <a:spcPts val="0"/>
              </a:spcAft>
              <a:buNone/>
              <a:defRPr b="1">
                <a:solidFill>
                  <a:srgbClr val="5B3C43"/>
                </a:solidFill>
                <a:latin typeface="Josefin Sans"/>
                <a:ea typeface="Josefin Sans"/>
                <a:cs typeface="Josefin Sans"/>
                <a:sym typeface="Josefin Sans"/>
              </a:defRPr>
            </a:lvl4pPr>
            <a:lvl5pPr lvl="4" rtl="0" algn="r">
              <a:spcBef>
                <a:spcPts val="1600"/>
              </a:spcBef>
              <a:spcAft>
                <a:spcPts val="0"/>
              </a:spcAft>
              <a:buNone/>
              <a:defRPr b="1">
                <a:solidFill>
                  <a:srgbClr val="5B3C43"/>
                </a:solidFill>
                <a:latin typeface="Josefin Sans"/>
                <a:ea typeface="Josefin Sans"/>
                <a:cs typeface="Josefin Sans"/>
                <a:sym typeface="Josefin Sans"/>
              </a:defRPr>
            </a:lvl5pPr>
            <a:lvl6pPr lvl="5" rtl="0" algn="r">
              <a:spcBef>
                <a:spcPts val="1600"/>
              </a:spcBef>
              <a:spcAft>
                <a:spcPts val="0"/>
              </a:spcAft>
              <a:buNone/>
              <a:defRPr b="1">
                <a:solidFill>
                  <a:srgbClr val="5B3C43"/>
                </a:solidFill>
                <a:latin typeface="Josefin Sans"/>
                <a:ea typeface="Josefin Sans"/>
                <a:cs typeface="Josefin Sans"/>
                <a:sym typeface="Josefin Sans"/>
              </a:defRPr>
            </a:lvl6pPr>
            <a:lvl7pPr lvl="6" rtl="0" algn="r">
              <a:spcBef>
                <a:spcPts val="1600"/>
              </a:spcBef>
              <a:spcAft>
                <a:spcPts val="0"/>
              </a:spcAft>
              <a:buNone/>
              <a:defRPr b="1">
                <a:solidFill>
                  <a:srgbClr val="5B3C43"/>
                </a:solidFill>
                <a:latin typeface="Josefin Sans"/>
                <a:ea typeface="Josefin Sans"/>
                <a:cs typeface="Josefin Sans"/>
                <a:sym typeface="Josefin Sans"/>
              </a:defRPr>
            </a:lvl7pPr>
            <a:lvl8pPr lvl="7" rtl="0" algn="r">
              <a:spcBef>
                <a:spcPts val="1600"/>
              </a:spcBef>
              <a:spcAft>
                <a:spcPts val="0"/>
              </a:spcAft>
              <a:buNone/>
              <a:defRPr b="1">
                <a:solidFill>
                  <a:srgbClr val="5B3C43"/>
                </a:solidFill>
                <a:latin typeface="Josefin Sans"/>
                <a:ea typeface="Josefin Sans"/>
                <a:cs typeface="Josefin Sans"/>
                <a:sym typeface="Josefin Sans"/>
              </a:defRPr>
            </a:lvl8pPr>
            <a:lvl9pPr lvl="8" rtl="0" algn="r">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77" name="Google Shape;177;p14"/>
          <p:cNvSpPr txBox="1"/>
          <p:nvPr>
            <p:ph idx="4" type="subTitle"/>
          </p:nvPr>
        </p:nvSpPr>
        <p:spPr>
          <a:xfrm>
            <a:off x="2277800" y="2706875"/>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0"/>
              </a:spcBef>
              <a:spcAft>
                <a:spcPts val="0"/>
              </a:spcAft>
              <a:buClr>
                <a:srgbClr val="5B3C43"/>
              </a:buClr>
              <a:buSzPts val="1100"/>
              <a:buNone/>
              <a:defRPr sz="1100">
                <a:solidFill>
                  <a:srgbClr val="5B3C43"/>
                </a:solidFill>
              </a:defRPr>
            </a:lvl2pPr>
            <a:lvl3pPr lvl="2" rtl="0" algn="r">
              <a:lnSpc>
                <a:spcPct val="100000"/>
              </a:lnSpc>
              <a:spcBef>
                <a:spcPts val="0"/>
              </a:spcBef>
              <a:spcAft>
                <a:spcPts val="0"/>
              </a:spcAft>
              <a:buClr>
                <a:srgbClr val="5B3C43"/>
              </a:buClr>
              <a:buSzPts val="1100"/>
              <a:buNone/>
              <a:defRPr sz="1100">
                <a:solidFill>
                  <a:srgbClr val="5B3C43"/>
                </a:solidFill>
              </a:defRPr>
            </a:lvl3pPr>
            <a:lvl4pPr lvl="3" rtl="0" algn="r">
              <a:lnSpc>
                <a:spcPct val="100000"/>
              </a:lnSpc>
              <a:spcBef>
                <a:spcPts val="0"/>
              </a:spcBef>
              <a:spcAft>
                <a:spcPts val="0"/>
              </a:spcAft>
              <a:buClr>
                <a:srgbClr val="5B3C43"/>
              </a:buClr>
              <a:buSzPts val="1100"/>
              <a:buNone/>
              <a:defRPr sz="1100">
                <a:solidFill>
                  <a:srgbClr val="5B3C43"/>
                </a:solidFill>
              </a:defRPr>
            </a:lvl4pPr>
            <a:lvl5pPr lvl="4" rtl="0" algn="r">
              <a:lnSpc>
                <a:spcPct val="100000"/>
              </a:lnSpc>
              <a:spcBef>
                <a:spcPts val="0"/>
              </a:spcBef>
              <a:spcAft>
                <a:spcPts val="0"/>
              </a:spcAft>
              <a:buClr>
                <a:srgbClr val="5B3C43"/>
              </a:buClr>
              <a:buSzPts val="1100"/>
              <a:buNone/>
              <a:defRPr sz="1100">
                <a:solidFill>
                  <a:srgbClr val="5B3C43"/>
                </a:solidFill>
              </a:defRPr>
            </a:lvl5pPr>
            <a:lvl6pPr lvl="5" rtl="0" algn="r">
              <a:lnSpc>
                <a:spcPct val="100000"/>
              </a:lnSpc>
              <a:spcBef>
                <a:spcPts val="0"/>
              </a:spcBef>
              <a:spcAft>
                <a:spcPts val="0"/>
              </a:spcAft>
              <a:buClr>
                <a:srgbClr val="5B3C43"/>
              </a:buClr>
              <a:buSzPts val="1100"/>
              <a:buNone/>
              <a:defRPr sz="1100">
                <a:solidFill>
                  <a:srgbClr val="5B3C43"/>
                </a:solidFill>
              </a:defRPr>
            </a:lvl6pPr>
            <a:lvl7pPr lvl="6" rtl="0" algn="r">
              <a:lnSpc>
                <a:spcPct val="100000"/>
              </a:lnSpc>
              <a:spcBef>
                <a:spcPts val="0"/>
              </a:spcBef>
              <a:spcAft>
                <a:spcPts val="0"/>
              </a:spcAft>
              <a:buClr>
                <a:srgbClr val="5B3C43"/>
              </a:buClr>
              <a:buSzPts val="1100"/>
              <a:buNone/>
              <a:defRPr sz="1100">
                <a:solidFill>
                  <a:srgbClr val="5B3C43"/>
                </a:solidFill>
              </a:defRPr>
            </a:lvl7pPr>
            <a:lvl8pPr lvl="7" rtl="0" algn="r">
              <a:lnSpc>
                <a:spcPct val="100000"/>
              </a:lnSpc>
              <a:spcBef>
                <a:spcPts val="0"/>
              </a:spcBef>
              <a:spcAft>
                <a:spcPts val="0"/>
              </a:spcAft>
              <a:buClr>
                <a:srgbClr val="5B3C43"/>
              </a:buClr>
              <a:buSzPts val="1100"/>
              <a:buNone/>
              <a:defRPr sz="1100">
                <a:solidFill>
                  <a:srgbClr val="5B3C43"/>
                </a:solidFill>
              </a:defRPr>
            </a:lvl8pPr>
            <a:lvl9pPr lvl="8" rtl="0" algn="r">
              <a:lnSpc>
                <a:spcPct val="100000"/>
              </a:lnSpc>
              <a:spcBef>
                <a:spcPts val="0"/>
              </a:spcBef>
              <a:spcAft>
                <a:spcPts val="0"/>
              </a:spcAft>
              <a:buClr>
                <a:srgbClr val="5B3C43"/>
              </a:buClr>
              <a:buSzPts val="1100"/>
              <a:buNone/>
              <a:defRPr sz="1100">
                <a:solidFill>
                  <a:srgbClr val="5B3C43"/>
                </a:solidFill>
              </a:defRPr>
            </a:lvl9pPr>
          </a:lstStyle>
          <a:p/>
        </p:txBody>
      </p:sp>
      <p:cxnSp>
        <p:nvCxnSpPr>
          <p:cNvPr id="178" name="Google Shape;178;p14"/>
          <p:cNvCxnSpPr/>
          <p:nvPr/>
        </p:nvCxnSpPr>
        <p:spPr>
          <a:xfrm>
            <a:off x="2297738" y="4783300"/>
            <a:ext cx="1844100" cy="0"/>
          </a:xfrm>
          <a:prstGeom prst="straightConnector1">
            <a:avLst/>
          </a:prstGeom>
          <a:noFill/>
          <a:ln cap="flat" cmpd="sng" w="19050">
            <a:solidFill>
              <a:srgbClr val="5B3C43"/>
            </a:solidFill>
            <a:prstDash val="solid"/>
            <a:round/>
            <a:headEnd len="med" w="med" type="none"/>
            <a:tailEnd len="med" w="med" type="none"/>
          </a:ln>
        </p:spPr>
      </p:cxnSp>
      <p:sp>
        <p:nvSpPr>
          <p:cNvPr id="179" name="Google Shape;179;p14"/>
          <p:cNvSpPr txBox="1"/>
          <p:nvPr>
            <p:ph idx="5" type="subTitle"/>
          </p:nvPr>
        </p:nvSpPr>
        <p:spPr>
          <a:xfrm>
            <a:off x="954369" y="3849775"/>
            <a:ext cx="2046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5B3C43"/>
                </a:solidFill>
                <a:latin typeface="Josefin Sans"/>
                <a:ea typeface="Josefin Sans"/>
                <a:cs typeface="Josefin Sans"/>
                <a:sym typeface="Josefin Sans"/>
              </a:defRPr>
            </a:lvl1pPr>
            <a:lvl2pPr lvl="1" rtl="0" algn="r">
              <a:spcBef>
                <a:spcPts val="1600"/>
              </a:spcBef>
              <a:spcAft>
                <a:spcPts val="0"/>
              </a:spcAft>
              <a:buNone/>
              <a:defRPr b="1">
                <a:solidFill>
                  <a:srgbClr val="5B3C43"/>
                </a:solidFill>
                <a:latin typeface="Josefin Sans"/>
                <a:ea typeface="Josefin Sans"/>
                <a:cs typeface="Josefin Sans"/>
                <a:sym typeface="Josefin Sans"/>
              </a:defRPr>
            </a:lvl2pPr>
            <a:lvl3pPr lvl="2" rtl="0" algn="r">
              <a:spcBef>
                <a:spcPts val="1600"/>
              </a:spcBef>
              <a:spcAft>
                <a:spcPts val="0"/>
              </a:spcAft>
              <a:buNone/>
              <a:defRPr b="1">
                <a:solidFill>
                  <a:srgbClr val="5B3C43"/>
                </a:solidFill>
                <a:latin typeface="Josefin Sans"/>
                <a:ea typeface="Josefin Sans"/>
                <a:cs typeface="Josefin Sans"/>
                <a:sym typeface="Josefin Sans"/>
              </a:defRPr>
            </a:lvl3pPr>
            <a:lvl4pPr lvl="3" rtl="0" algn="r">
              <a:spcBef>
                <a:spcPts val="1600"/>
              </a:spcBef>
              <a:spcAft>
                <a:spcPts val="0"/>
              </a:spcAft>
              <a:buNone/>
              <a:defRPr b="1">
                <a:solidFill>
                  <a:srgbClr val="5B3C43"/>
                </a:solidFill>
                <a:latin typeface="Josefin Sans"/>
                <a:ea typeface="Josefin Sans"/>
                <a:cs typeface="Josefin Sans"/>
                <a:sym typeface="Josefin Sans"/>
              </a:defRPr>
            </a:lvl4pPr>
            <a:lvl5pPr lvl="4" rtl="0" algn="r">
              <a:spcBef>
                <a:spcPts val="1600"/>
              </a:spcBef>
              <a:spcAft>
                <a:spcPts val="0"/>
              </a:spcAft>
              <a:buNone/>
              <a:defRPr b="1">
                <a:solidFill>
                  <a:srgbClr val="5B3C43"/>
                </a:solidFill>
                <a:latin typeface="Josefin Sans"/>
                <a:ea typeface="Josefin Sans"/>
                <a:cs typeface="Josefin Sans"/>
                <a:sym typeface="Josefin Sans"/>
              </a:defRPr>
            </a:lvl5pPr>
            <a:lvl6pPr lvl="5" rtl="0" algn="r">
              <a:spcBef>
                <a:spcPts val="1600"/>
              </a:spcBef>
              <a:spcAft>
                <a:spcPts val="0"/>
              </a:spcAft>
              <a:buNone/>
              <a:defRPr b="1">
                <a:solidFill>
                  <a:srgbClr val="5B3C43"/>
                </a:solidFill>
                <a:latin typeface="Josefin Sans"/>
                <a:ea typeface="Josefin Sans"/>
                <a:cs typeface="Josefin Sans"/>
                <a:sym typeface="Josefin Sans"/>
              </a:defRPr>
            </a:lvl6pPr>
            <a:lvl7pPr lvl="6" rtl="0" algn="r">
              <a:spcBef>
                <a:spcPts val="1600"/>
              </a:spcBef>
              <a:spcAft>
                <a:spcPts val="0"/>
              </a:spcAft>
              <a:buNone/>
              <a:defRPr b="1">
                <a:solidFill>
                  <a:srgbClr val="5B3C43"/>
                </a:solidFill>
                <a:latin typeface="Josefin Sans"/>
                <a:ea typeface="Josefin Sans"/>
                <a:cs typeface="Josefin Sans"/>
                <a:sym typeface="Josefin Sans"/>
              </a:defRPr>
            </a:lvl7pPr>
            <a:lvl8pPr lvl="7" rtl="0" algn="r">
              <a:spcBef>
                <a:spcPts val="1600"/>
              </a:spcBef>
              <a:spcAft>
                <a:spcPts val="0"/>
              </a:spcAft>
              <a:buNone/>
              <a:defRPr b="1">
                <a:solidFill>
                  <a:srgbClr val="5B3C43"/>
                </a:solidFill>
                <a:latin typeface="Josefin Sans"/>
                <a:ea typeface="Josefin Sans"/>
                <a:cs typeface="Josefin Sans"/>
                <a:sym typeface="Josefin Sans"/>
              </a:defRPr>
            </a:lvl8pPr>
            <a:lvl9pPr lvl="8" rtl="0" algn="r">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80" name="Google Shape;180;p14"/>
          <p:cNvSpPr txBox="1"/>
          <p:nvPr>
            <p:ph idx="6" type="subTitle"/>
          </p:nvPr>
        </p:nvSpPr>
        <p:spPr>
          <a:xfrm>
            <a:off x="954278" y="4034675"/>
            <a:ext cx="2046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100"/>
              <a:buNone/>
              <a:defRPr sz="1100">
                <a:solidFill>
                  <a:srgbClr val="5B3C43"/>
                </a:solidFill>
              </a:defRPr>
            </a:lvl1pPr>
            <a:lvl2pPr lvl="1" rtl="0" algn="r">
              <a:lnSpc>
                <a:spcPct val="100000"/>
              </a:lnSpc>
              <a:spcBef>
                <a:spcPts val="0"/>
              </a:spcBef>
              <a:spcAft>
                <a:spcPts val="0"/>
              </a:spcAft>
              <a:buClr>
                <a:srgbClr val="5B3C43"/>
              </a:buClr>
              <a:buSzPts val="1100"/>
              <a:buNone/>
              <a:defRPr sz="1100">
                <a:solidFill>
                  <a:srgbClr val="5B3C43"/>
                </a:solidFill>
              </a:defRPr>
            </a:lvl2pPr>
            <a:lvl3pPr lvl="2" rtl="0" algn="r">
              <a:lnSpc>
                <a:spcPct val="100000"/>
              </a:lnSpc>
              <a:spcBef>
                <a:spcPts val="0"/>
              </a:spcBef>
              <a:spcAft>
                <a:spcPts val="0"/>
              </a:spcAft>
              <a:buClr>
                <a:srgbClr val="5B3C43"/>
              </a:buClr>
              <a:buSzPts val="1100"/>
              <a:buNone/>
              <a:defRPr sz="1100">
                <a:solidFill>
                  <a:srgbClr val="5B3C43"/>
                </a:solidFill>
              </a:defRPr>
            </a:lvl3pPr>
            <a:lvl4pPr lvl="3" rtl="0" algn="r">
              <a:lnSpc>
                <a:spcPct val="100000"/>
              </a:lnSpc>
              <a:spcBef>
                <a:spcPts val="0"/>
              </a:spcBef>
              <a:spcAft>
                <a:spcPts val="0"/>
              </a:spcAft>
              <a:buClr>
                <a:srgbClr val="5B3C43"/>
              </a:buClr>
              <a:buSzPts val="1100"/>
              <a:buNone/>
              <a:defRPr sz="1100">
                <a:solidFill>
                  <a:srgbClr val="5B3C43"/>
                </a:solidFill>
              </a:defRPr>
            </a:lvl4pPr>
            <a:lvl5pPr lvl="4" rtl="0" algn="r">
              <a:lnSpc>
                <a:spcPct val="100000"/>
              </a:lnSpc>
              <a:spcBef>
                <a:spcPts val="0"/>
              </a:spcBef>
              <a:spcAft>
                <a:spcPts val="0"/>
              </a:spcAft>
              <a:buClr>
                <a:srgbClr val="5B3C43"/>
              </a:buClr>
              <a:buSzPts val="1100"/>
              <a:buNone/>
              <a:defRPr sz="1100">
                <a:solidFill>
                  <a:srgbClr val="5B3C43"/>
                </a:solidFill>
              </a:defRPr>
            </a:lvl5pPr>
            <a:lvl6pPr lvl="5" rtl="0" algn="r">
              <a:lnSpc>
                <a:spcPct val="100000"/>
              </a:lnSpc>
              <a:spcBef>
                <a:spcPts val="0"/>
              </a:spcBef>
              <a:spcAft>
                <a:spcPts val="0"/>
              </a:spcAft>
              <a:buClr>
                <a:srgbClr val="5B3C43"/>
              </a:buClr>
              <a:buSzPts val="1100"/>
              <a:buNone/>
              <a:defRPr sz="1100">
                <a:solidFill>
                  <a:srgbClr val="5B3C43"/>
                </a:solidFill>
              </a:defRPr>
            </a:lvl6pPr>
            <a:lvl7pPr lvl="6" rtl="0" algn="r">
              <a:lnSpc>
                <a:spcPct val="100000"/>
              </a:lnSpc>
              <a:spcBef>
                <a:spcPts val="0"/>
              </a:spcBef>
              <a:spcAft>
                <a:spcPts val="0"/>
              </a:spcAft>
              <a:buClr>
                <a:srgbClr val="5B3C43"/>
              </a:buClr>
              <a:buSzPts val="1100"/>
              <a:buNone/>
              <a:defRPr sz="1100">
                <a:solidFill>
                  <a:srgbClr val="5B3C43"/>
                </a:solidFill>
              </a:defRPr>
            </a:lvl7pPr>
            <a:lvl8pPr lvl="7" rtl="0" algn="r">
              <a:lnSpc>
                <a:spcPct val="100000"/>
              </a:lnSpc>
              <a:spcBef>
                <a:spcPts val="0"/>
              </a:spcBef>
              <a:spcAft>
                <a:spcPts val="0"/>
              </a:spcAft>
              <a:buClr>
                <a:srgbClr val="5B3C43"/>
              </a:buClr>
              <a:buSzPts val="1100"/>
              <a:buNone/>
              <a:defRPr sz="1100">
                <a:solidFill>
                  <a:srgbClr val="5B3C43"/>
                </a:solidFill>
              </a:defRPr>
            </a:lvl8pPr>
            <a:lvl9pPr lvl="8" rtl="0" algn="r">
              <a:lnSpc>
                <a:spcPct val="100000"/>
              </a:lnSpc>
              <a:spcBef>
                <a:spcPts val="0"/>
              </a:spcBef>
              <a:spcAft>
                <a:spcPts val="0"/>
              </a:spcAft>
              <a:buClr>
                <a:srgbClr val="5B3C43"/>
              </a:buClr>
              <a:buSzPts val="1100"/>
              <a:buNone/>
              <a:defRPr sz="1100">
                <a:solidFill>
                  <a:srgbClr val="5B3C43"/>
                </a:solidFill>
              </a:defRPr>
            </a:lvl9pPr>
          </a:lstStyle>
          <a:p/>
        </p:txBody>
      </p:sp>
      <p:sp>
        <p:nvSpPr>
          <p:cNvPr id="181" name="Google Shape;181;p14"/>
          <p:cNvSpPr txBox="1"/>
          <p:nvPr>
            <p:ph idx="7"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7_1_1">
    <p:spTree>
      <p:nvGrpSpPr>
        <p:cNvPr id="182" name="Shape 182"/>
        <p:cNvGrpSpPr/>
        <p:nvPr/>
      </p:nvGrpSpPr>
      <p:grpSpPr>
        <a:xfrm>
          <a:off x="0" y="0"/>
          <a:ext cx="0" cy="0"/>
          <a:chOff x="0" y="0"/>
          <a:chExt cx="0" cy="0"/>
        </a:xfrm>
      </p:grpSpPr>
      <p:sp>
        <p:nvSpPr>
          <p:cNvPr id="183" name="Google Shape;183;p15"/>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84" name="Google Shape;184;p15"/>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86" name="Google Shape;186;p15"/>
          <p:cNvSpPr txBox="1"/>
          <p:nvPr>
            <p:ph idx="2"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187" name="Google Shape;187;p15"/>
          <p:cNvSpPr/>
          <p:nvPr/>
        </p:nvSpPr>
        <p:spPr>
          <a:xfrm>
            <a:off x="1087707" y="1454925"/>
            <a:ext cx="6966600" cy="3437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txBox="1"/>
          <p:nvPr>
            <p:ph idx="1" type="subTitle"/>
          </p:nvPr>
        </p:nvSpPr>
        <p:spPr>
          <a:xfrm>
            <a:off x="1461225" y="1863250"/>
            <a:ext cx="5921400" cy="262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5B3C43"/>
              </a:buClr>
              <a:buSzPts val="1100"/>
              <a:buNone/>
              <a:defRPr sz="1100">
                <a:solidFill>
                  <a:srgbClr val="5B3C43"/>
                </a:solidFill>
              </a:defRPr>
            </a:lvl1pPr>
            <a:lvl2pPr lvl="1" rtl="0">
              <a:lnSpc>
                <a:spcPct val="100000"/>
              </a:lnSpc>
              <a:spcBef>
                <a:spcPts val="0"/>
              </a:spcBef>
              <a:spcAft>
                <a:spcPts val="0"/>
              </a:spcAft>
              <a:buClr>
                <a:srgbClr val="5B3C43"/>
              </a:buClr>
              <a:buSzPts val="1100"/>
              <a:buNone/>
              <a:defRPr sz="1100">
                <a:solidFill>
                  <a:srgbClr val="5B3C43"/>
                </a:solidFill>
              </a:defRPr>
            </a:lvl2pPr>
            <a:lvl3pPr lvl="2" rtl="0">
              <a:lnSpc>
                <a:spcPct val="100000"/>
              </a:lnSpc>
              <a:spcBef>
                <a:spcPts val="0"/>
              </a:spcBef>
              <a:spcAft>
                <a:spcPts val="0"/>
              </a:spcAft>
              <a:buClr>
                <a:srgbClr val="5B3C43"/>
              </a:buClr>
              <a:buSzPts val="1100"/>
              <a:buNone/>
              <a:defRPr sz="1100">
                <a:solidFill>
                  <a:srgbClr val="5B3C43"/>
                </a:solidFill>
              </a:defRPr>
            </a:lvl3pPr>
            <a:lvl4pPr lvl="3" rtl="0">
              <a:lnSpc>
                <a:spcPct val="100000"/>
              </a:lnSpc>
              <a:spcBef>
                <a:spcPts val="0"/>
              </a:spcBef>
              <a:spcAft>
                <a:spcPts val="0"/>
              </a:spcAft>
              <a:buClr>
                <a:srgbClr val="5B3C43"/>
              </a:buClr>
              <a:buSzPts val="1100"/>
              <a:buNone/>
              <a:defRPr sz="1100">
                <a:solidFill>
                  <a:srgbClr val="5B3C43"/>
                </a:solidFill>
              </a:defRPr>
            </a:lvl4pPr>
            <a:lvl5pPr lvl="4" rtl="0">
              <a:lnSpc>
                <a:spcPct val="100000"/>
              </a:lnSpc>
              <a:spcBef>
                <a:spcPts val="0"/>
              </a:spcBef>
              <a:spcAft>
                <a:spcPts val="0"/>
              </a:spcAft>
              <a:buClr>
                <a:srgbClr val="5B3C43"/>
              </a:buClr>
              <a:buSzPts val="1100"/>
              <a:buNone/>
              <a:defRPr sz="1100">
                <a:solidFill>
                  <a:srgbClr val="5B3C43"/>
                </a:solidFill>
              </a:defRPr>
            </a:lvl5pPr>
            <a:lvl6pPr lvl="5" rtl="0">
              <a:lnSpc>
                <a:spcPct val="100000"/>
              </a:lnSpc>
              <a:spcBef>
                <a:spcPts val="0"/>
              </a:spcBef>
              <a:spcAft>
                <a:spcPts val="0"/>
              </a:spcAft>
              <a:buClr>
                <a:srgbClr val="5B3C43"/>
              </a:buClr>
              <a:buSzPts val="1100"/>
              <a:buNone/>
              <a:defRPr sz="1100">
                <a:solidFill>
                  <a:srgbClr val="5B3C43"/>
                </a:solidFill>
              </a:defRPr>
            </a:lvl6pPr>
            <a:lvl7pPr lvl="6" rtl="0">
              <a:lnSpc>
                <a:spcPct val="100000"/>
              </a:lnSpc>
              <a:spcBef>
                <a:spcPts val="0"/>
              </a:spcBef>
              <a:spcAft>
                <a:spcPts val="0"/>
              </a:spcAft>
              <a:buClr>
                <a:srgbClr val="5B3C43"/>
              </a:buClr>
              <a:buSzPts val="1100"/>
              <a:buNone/>
              <a:defRPr sz="1100">
                <a:solidFill>
                  <a:srgbClr val="5B3C43"/>
                </a:solidFill>
              </a:defRPr>
            </a:lvl7pPr>
            <a:lvl8pPr lvl="7" rtl="0">
              <a:lnSpc>
                <a:spcPct val="100000"/>
              </a:lnSpc>
              <a:spcBef>
                <a:spcPts val="0"/>
              </a:spcBef>
              <a:spcAft>
                <a:spcPts val="0"/>
              </a:spcAft>
              <a:buClr>
                <a:srgbClr val="5B3C43"/>
              </a:buClr>
              <a:buSzPts val="1100"/>
              <a:buNone/>
              <a:defRPr sz="1100">
                <a:solidFill>
                  <a:srgbClr val="5B3C43"/>
                </a:solidFill>
              </a:defRPr>
            </a:lvl8pPr>
            <a:lvl9pPr lvl="8" rtl="0">
              <a:lnSpc>
                <a:spcPct val="100000"/>
              </a:lnSpc>
              <a:spcBef>
                <a:spcPts val="0"/>
              </a:spcBef>
              <a:spcAft>
                <a:spcPts val="0"/>
              </a:spcAft>
              <a:buClr>
                <a:srgbClr val="5B3C43"/>
              </a:buClr>
              <a:buSzPts val="1100"/>
              <a:buNone/>
              <a:defRPr sz="1100">
                <a:solidFill>
                  <a:srgbClr val="5B3C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slide">
  <p:cSld name="CUSTOM_27_1_1_1">
    <p:spTree>
      <p:nvGrpSpPr>
        <p:cNvPr id="189" name="Shape 189"/>
        <p:cNvGrpSpPr/>
        <p:nvPr/>
      </p:nvGrpSpPr>
      <p:grpSpPr>
        <a:xfrm>
          <a:off x="0" y="0"/>
          <a:ext cx="0" cy="0"/>
          <a:chOff x="0" y="0"/>
          <a:chExt cx="0" cy="0"/>
        </a:xfrm>
      </p:grpSpPr>
      <p:sp>
        <p:nvSpPr>
          <p:cNvPr id="190" name="Google Shape;190;p16"/>
          <p:cNvSpPr/>
          <p:nvPr/>
        </p:nvSpPr>
        <p:spPr>
          <a:xfrm>
            <a:off x="0" y="0"/>
            <a:ext cx="9144000" cy="51435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txBox="1"/>
          <p:nvPr>
            <p:ph type="ctrTitle"/>
          </p:nvPr>
        </p:nvSpPr>
        <p:spPr>
          <a:xfrm>
            <a:off x="1053875" y="1228775"/>
            <a:ext cx="6849000" cy="11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1pPr>
            <a:lvl2pPr lvl="1"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rtl="0" algn="ctr">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192" name="Google Shape;192;p16"/>
          <p:cNvSpPr txBox="1"/>
          <p:nvPr>
            <p:ph idx="1" type="subTitle"/>
          </p:nvPr>
        </p:nvSpPr>
        <p:spPr>
          <a:xfrm>
            <a:off x="2153675" y="2256475"/>
            <a:ext cx="46494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Font typeface="Fira Sans Condensed ExtraLight"/>
              <a:buNone/>
              <a:defRPr>
                <a:solidFill>
                  <a:srgbClr val="FFFFFF"/>
                </a:solidFill>
                <a:latin typeface="Fira Sans Condensed ExtraLight"/>
                <a:ea typeface="Fira Sans Condensed ExtraLight"/>
                <a:cs typeface="Fira Sans Condensed ExtraLight"/>
                <a:sym typeface="Fira Sans Condensed ExtraLight"/>
              </a:defRPr>
            </a:lvl1pPr>
            <a:lvl2pPr lvl="1"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2pPr>
            <a:lvl3pPr lvl="2"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3pPr>
            <a:lvl4pPr lvl="3"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4pPr>
            <a:lvl5pPr lvl="4"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5pPr>
            <a:lvl6pPr lvl="5"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6pPr>
            <a:lvl7pPr lvl="6"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7pPr>
            <a:lvl8pPr lvl="7"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8pPr>
            <a:lvl9pPr lvl="8" rtl="0" algn="ctr">
              <a:lnSpc>
                <a:spcPct val="100000"/>
              </a:lnSpc>
              <a:spcBef>
                <a:spcPts val="0"/>
              </a:spcBef>
              <a:spcAft>
                <a:spcPts val="0"/>
              </a:spcAft>
              <a:buClr>
                <a:srgbClr val="FFFFFF"/>
              </a:buClr>
              <a:buSzPts val="2800"/>
              <a:buFont typeface="Fira Sans Condensed ExtraLight"/>
              <a:buNone/>
              <a:defRPr sz="2800">
                <a:solidFill>
                  <a:srgbClr val="FFFFFF"/>
                </a:solidFill>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93" name="Shape 193"/>
        <p:cNvGrpSpPr/>
        <p:nvPr/>
      </p:nvGrpSpPr>
      <p:grpSpPr>
        <a:xfrm>
          <a:off x="0" y="0"/>
          <a:ext cx="0" cy="0"/>
          <a:chOff x="0" y="0"/>
          <a:chExt cx="0" cy="0"/>
        </a:xfrm>
      </p:grpSpPr>
      <p:sp>
        <p:nvSpPr>
          <p:cNvPr id="194" name="Google Shape;194;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1">
  <p:cSld name="CUSTOM_13_1">
    <p:bg>
      <p:bgPr>
        <a:solidFill>
          <a:srgbClr val="F3F3F3"/>
        </a:solidFill>
      </p:bgPr>
    </p:bg>
    <p:spTree>
      <p:nvGrpSpPr>
        <p:cNvPr id="195" name="Shape 195"/>
        <p:cNvGrpSpPr/>
        <p:nvPr/>
      </p:nvGrpSpPr>
      <p:grpSpPr>
        <a:xfrm>
          <a:off x="0" y="0"/>
          <a:ext cx="0" cy="0"/>
          <a:chOff x="0" y="0"/>
          <a:chExt cx="0" cy="0"/>
        </a:xfrm>
      </p:grpSpPr>
      <p:sp>
        <p:nvSpPr>
          <p:cNvPr id="196" name="Google Shape;196;p18"/>
          <p:cNvSpPr/>
          <p:nvPr/>
        </p:nvSpPr>
        <p:spPr>
          <a:xfrm flipH="1" rot="10800000">
            <a:off x="371475" y="3132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a:off x="4590900" y="228000"/>
            <a:ext cx="4553100" cy="4912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txBox="1"/>
          <p:nvPr>
            <p:ph hasCustomPrompt="1" type="title"/>
          </p:nvPr>
        </p:nvSpPr>
        <p:spPr>
          <a:xfrm>
            <a:off x="541699" y="13676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D77B"/>
              </a:buClr>
              <a:buSzPts val="14000"/>
              <a:buNone/>
              <a:defRPr sz="14000">
                <a:solidFill>
                  <a:srgbClr val="F1D77B"/>
                </a:solidFill>
              </a:defRPr>
            </a:lvl1pPr>
            <a:lvl2pPr lvl="1"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199" name="Google Shape;199;p18"/>
          <p:cNvSpPr txBox="1"/>
          <p:nvPr>
            <p:ph idx="2" type="ctrTitle"/>
          </p:nvPr>
        </p:nvSpPr>
        <p:spPr>
          <a:xfrm>
            <a:off x="1650049" y="14001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00" name="Google Shape;200;p18"/>
          <p:cNvSpPr txBox="1"/>
          <p:nvPr>
            <p:ph idx="1" type="subTitle"/>
          </p:nvPr>
        </p:nvSpPr>
        <p:spPr>
          <a:xfrm>
            <a:off x="1650049" y="17397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201" name="Google Shape;201;p18"/>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202" name="Google Shape;202;p18"/>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sp>
        <p:nvSpPr>
          <p:cNvPr id="203" name="Google Shape;203;p18"/>
          <p:cNvSpPr txBox="1"/>
          <p:nvPr>
            <p:ph idx="3"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4" name="Google Shape;204;p18"/>
          <p:cNvSpPr txBox="1"/>
          <p:nvPr>
            <p:ph hasCustomPrompt="1" idx="4" type="title"/>
          </p:nvPr>
        </p:nvSpPr>
        <p:spPr>
          <a:xfrm>
            <a:off x="541699" y="33869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D77B"/>
              </a:buClr>
              <a:buSzPts val="14000"/>
              <a:buNone/>
              <a:defRPr sz="14000">
                <a:solidFill>
                  <a:srgbClr val="F1D77B"/>
                </a:solidFill>
              </a:defRPr>
            </a:lvl1pPr>
            <a:lvl2pPr lvl="1"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05" name="Google Shape;205;p18"/>
          <p:cNvSpPr txBox="1"/>
          <p:nvPr>
            <p:ph idx="5" type="ctrTitle"/>
          </p:nvPr>
        </p:nvSpPr>
        <p:spPr>
          <a:xfrm>
            <a:off x="1650049" y="34194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06" name="Google Shape;206;p18"/>
          <p:cNvSpPr txBox="1"/>
          <p:nvPr>
            <p:ph idx="6" type="subTitle"/>
          </p:nvPr>
        </p:nvSpPr>
        <p:spPr>
          <a:xfrm>
            <a:off x="1650049" y="37590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07" name="Google Shape;207;p18"/>
          <p:cNvSpPr txBox="1"/>
          <p:nvPr>
            <p:ph hasCustomPrompt="1" idx="7" type="title"/>
          </p:nvPr>
        </p:nvSpPr>
        <p:spPr>
          <a:xfrm>
            <a:off x="4635299" y="13676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14000"/>
              <a:buNone/>
              <a:defRPr sz="14000">
                <a:solidFill>
                  <a:srgbClr val="F3F3F3"/>
                </a:solidFill>
              </a:defRPr>
            </a:lvl1pPr>
            <a:lvl2pPr lvl="1"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08" name="Google Shape;208;p18"/>
          <p:cNvSpPr txBox="1"/>
          <p:nvPr>
            <p:ph idx="8" type="ctrTitle"/>
          </p:nvPr>
        </p:nvSpPr>
        <p:spPr>
          <a:xfrm>
            <a:off x="5743649" y="14001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09" name="Google Shape;209;p18"/>
          <p:cNvSpPr txBox="1"/>
          <p:nvPr>
            <p:ph idx="9" type="subTitle"/>
          </p:nvPr>
        </p:nvSpPr>
        <p:spPr>
          <a:xfrm>
            <a:off x="5743649" y="17397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10" name="Google Shape;210;p18"/>
          <p:cNvSpPr txBox="1"/>
          <p:nvPr>
            <p:ph hasCustomPrompt="1" idx="13" type="title"/>
          </p:nvPr>
        </p:nvSpPr>
        <p:spPr>
          <a:xfrm>
            <a:off x="4635299" y="33869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14000"/>
              <a:buNone/>
              <a:defRPr sz="14000">
                <a:solidFill>
                  <a:srgbClr val="F3F3F3"/>
                </a:solidFill>
              </a:defRPr>
            </a:lvl1pPr>
            <a:lvl2pPr lvl="1"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11" name="Google Shape;211;p18"/>
          <p:cNvSpPr txBox="1"/>
          <p:nvPr>
            <p:ph idx="14" type="ctrTitle"/>
          </p:nvPr>
        </p:nvSpPr>
        <p:spPr>
          <a:xfrm>
            <a:off x="5743649" y="34194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2" name="Google Shape;212;p18"/>
          <p:cNvSpPr txBox="1"/>
          <p:nvPr>
            <p:ph idx="15" type="subTitle"/>
          </p:nvPr>
        </p:nvSpPr>
        <p:spPr>
          <a:xfrm>
            <a:off x="5743649" y="37590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grpSp>
        <p:nvGrpSpPr>
          <p:cNvPr id="213" name="Google Shape;213;p18"/>
          <p:cNvGrpSpPr/>
          <p:nvPr/>
        </p:nvGrpSpPr>
        <p:grpSpPr>
          <a:xfrm rot="5400000">
            <a:off x="3462374" y="2427721"/>
            <a:ext cx="2219245" cy="288063"/>
            <a:chOff x="3906325" y="2716500"/>
            <a:chExt cx="3677900" cy="477400"/>
          </a:xfrm>
        </p:grpSpPr>
        <p:sp>
          <p:nvSpPr>
            <p:cNvPr id="214" name="Google Shape;214;p18"/>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6875425"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463250" y="2513050"/>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6875425"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463250" y="388427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875425"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463250" y="1103625"/>
            <a:ext cx="217500" cy="485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rotWithShape="1">
          <a:blip r:embed="rId2">
            <a:alphaModFix/>
          </a:blip>
          <a:srcRect b="14511" l="26971" r="61629" t="24720"/>
          <a:stretch/>
        </p:blipFill>
        <p:spPr>
          <a:xfrm>
            <a:off x="888250" y="471825"/>
            <a:ext cx="1479499" cy="4436200"/>
          </a:xfrm>
          <a:prstGeom prst="rect">
            <a:avLst/>
          </a:prstGeom>
          <a:noFill/>
          <a:ln>
            <a:noFill/>
          </a:ln>
        </p:spPr>
      </p:pic>
      <p:pic>
        <p:nvPicPr>
          <p:cNvPr id="23" name="Google Shape;23;p3"/>
          <p:cNvPicPr preferRelativeResize="0"/>
          <p:nvPr/>
        </p:nvPicPr>
        <p:blipFill rotWithShape="1">
          <a:blip r:embed="rId3">
            <a:alphaModFix/>
          </a:blip>
          <a:srcRect b="32289" l="25975" r="62465" t="6088"/>
          <a:stretch/>
        </p:blipFill>
        <p:spPr>
          <a:xfrm>
            <a:off x="2564315" y="201257"/>
            <a:ext cx="1479499" cy="4436200"/>
          </a:xfrm>
          <a:prstGeom prst="rect">
            <a:avLst/>
          </a:prstGeom>
          <a:noFill/>
          <a:ln>
            <a:noFill/>
          </a:ln>
        </p:spPr>
      </p:pic>
      <p:sp>
        <p:nvSpPr>
          <p:cNvPr id="24" name="Google Shape;24;p3"/>
          <p:cNvSpPr/>
          <p:nvPr/>
        </p:nvSpPr>
        <p:spPr>
          <a:xfrm>
            <a:off x="888100" y="471750"/>
            <a:ext cx="14796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ctrTitle"/>
          </p:nvPr>
        </p:nvSpPr>
        <p:spPr>
          <a:xfrm>
            <a:off x="4625234" y="113562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6" name="Google Shape;26;p3"/>
          <p:cNvSpPr txBox="1"/>
          <p:nvPr>
            <p:ph idx="1" type="subTitle"/>
          </p:nvPr>
        </p:nvSpPr>
        <p:spPr>
          <a:xfrm>
            <a:off x="4629105" y="15506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27" name="Google Shape;27;p3"/>
          <p:cNvSpPr txBox="1"/>
          <p:nvPr>
            <p:ph idx="2" type="ctrTitle"/>
          </p:nvPr>
        </p:nvSpPr>
        <p:spPr>
          <a:xfrm>
            <a:off x="4600101" y="392247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28" name="Google Shape;28;p3"/>
          <p:cNvSpPr txBox="1"/>
          <p:nvPr>
            <p:ph idx="3" type="subTitle"/>
          </p:nvPr>
        </p:nvSpPr>
        <p:spPr>
          <a:xfrm>
            <a:off x="4600101" y="433563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29" name="Google Shape;29;p3"/>
          <p:cNvSpPr txBox="1"/>
          <p:nvPr>
            <p:ph idx="4" type="ctrTitle"/>
          </p:nvPr>
        </p:nvSpPr>
        <p:spPr>
          <a:xfrm>
            <a:off x="4625234" y="2559125"/>
            <a:ext cx="1951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30" name="Google Shape;30;p3"/>
          <p:cNvSpPr txBox="1"/>
          <p:nvPr>
            <p:ph idx="5" type="subTitle"/>
          </p:nvPr>
        </p:nvSpPr>
        <p:spPr>
          <a:xfrm>
            <a:off x="4629105" y="2977826"/>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31" name="Google Shape;31;p3"/>
          <p:cNvSpPr txBox="1"/>
          <p:nvPr>
            <p:ph idx="6" type="ctrTitle"/>
          </p:nvPr>
        </p:nvSpPr>
        <p:spPr>
          <a:xfrm>
            <a:off x="7034931" y="11356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32" name="Google Shape;32;p3"/>
          <p:cNvSpPr txBox="1"/>
          <p:nvPr>
            <p:ph idx="7" type="subTitle"/>
          </p:nvPr>
        </p:nvSpPr>
        <p:spPr>
          <a:xfrm>
            <a:off x="7034930" y="1550673"/>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33" name="Google Shape;33;p3"/>
          <p:cNvSpPr txBox="1"/>
          <p:nvPr>
            <p:ph idx="8" type="ctrTitle"/>
          </p:nvPr>
        </p:nvSpPr>
        <p:spPr>
          <a:xfrm>
            <a:off x="7005932" y="39224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34" name="Google Shape;34;p3"/>
          <p:cNvSpPr txBox="1"/>
          <p:nvPr>
            <p:ph idx="9" type="subTitle"/>
          </p:nvPr>
        </p:nvSpPr>
        <p:spPr>
          <a:xfrm>
            <a:off x="7005926" y="4335633"/>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35" name="Google Shape;35;p3"/>
          <p:cNvSpPr txBox="1"/>
          <p:nvPr>
            <p:ph idx="13" type="ctrTitle"/>
          </p:nvPr>
        </p:nvSpPr>
        <p:spPr>
          <a:xfrm>
            <a:off x="7034931" y="255912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200"/>
              <a:buNone/>
              <a:defRPr sz="1200">
                <a:solidFill>
                  <a:srgbClr val="5B3C43"/>
                </a:solidFill>
              </a:defRPr>
            </a:lvl1pPr>
            <a:lvl2pPr lvl="1" rtl="0">
              <a:spcBef>
                <a:spcPts val="0"/>
              </a:spcBef>
              <a:spcAft>
                <a:spcPts val="0"/>
              </a:spcAft>
              <a:buClr>
                <a:srgbClr val="5B3C43"/>
              </a:buClr>
              <a:buSzPts val="1200"/>
              <a:buNone/>
              <a:defRPr sz="1200">
                <a:solidFill>
                  <a:srgbClr val="5B3C43"/>
                </a:solidFill>
              </a:defRPr>
            </a:lvl2pPr>
            <a:lvl3pPr lvl="2" rtl="0">
              <a:spcBef>
                <a:spcPts val="0"/>
              </a:spcBef>
              <a:spcAft>
                <a:spcPts val="0"/>
              </a:spcAft>
              <a:buClr>
                <a:srgbClr val="5B3C43"/>
              </a:buClr>
              <a:buSzPts val="1200"/>
              <a:buNone/>
              <a:defRPr sz="1200">
                <a:solidFill>
                  <a:srgbClr val="5B3C43"/>
                </a:solidFill>
              </a:defRPr>
            </a:lvl3pPr>
            <a:lvl4pPr lvl="3" rtl="0">
              <a:spcBef>
                <a:spcPts val="0"/>
              </a:spcBef>
              <a:spcAft>
                <a:spcPts val="0"/>
              </a:spcAft>
              <a:buClr>
                <a:srgbClr val="5B3C43"/>
              </a:buClr>
              <a:buSzPts val="1200"/>
              <a:buNone/>
              <a:defRPr sz="1200">
                <a:solidFill>
                  <a:srgbClr val="5B3C43"/>
                </a:solidFill>
              </a:defRPr>
            </a:lvl4pPr>
            <a:lvl5pPr lvl="4" rtl="0">
              <a:spcBef>
                <a:spcPts val="0"/>
              </a:spcBef>
              <a:spcAft>
                <a:spcPts val="0"/>
              </a:spcAft>
              <a:buClr>
                <a:srgbClr val="5B3C43"/>
              </a:buClr>
              <a:buSzPts val="1200"/>
              <a:buNone/>
              <a:defRPr sz="1200">
                <a:solidFill>
                  <a:srgbClr val="5B3C43"/>
                </a:solidFill>
              </a:defRPr>
            </a:lvl5pPr>
            <a:lvl6pPr lvl="5" rtl="0">
              <a:spcBef>
                <a:spcPts val="0"/>
              </a:spcBef>
              <a:spcAft>
                <a:spcPts val="0"/>
              </a:spcAft>
              <a:buClr>
                <a:srgbClr val="5B3C43"/>
              </a:buClr>
              <a:buSzPts val="1200"/>
              <a:buNone/>
              <a:defRPr sz="1200">
                <a:solidFill>
                  <a:srgbClr val="5B3C43"/>
                </a:solidFill>
              </a:defRPr>
            </a:lvl6pPr>
            <a:lvl7pPr lvl="6" rtl="0">
              <a:spcBef>
                <a:spcPts val="0"/>
              </a:spcBef>
              <a:spcAft>
                <a:spcPts val="0"/>
              </a:spcAft>
              <a:buClr>
                <a:srgbClr val="5B3C43"/>
              </a:buClr>
              <a:buSzPts val="1200"/>
              <a:buNone/>
              <a:defRPr sz="1200">
                <a:solidFill>
                  <a:srgbClr val="5B3C43"/>
                </a:solidFill>
              </a:defRPr>
            </a:lvl7pPr>
            <a:lvl8pPr lvl="7" rtl="0">
              <a:spcBef>
                <a:spcPts val="0"/>
              </a:spcBef>
              <a:spcAft>
                <a:spcPts val="0"/>
              </a:spcAft>
              <a:buClr>
                <a:srgbClr val="5B3C43"/>
              </a:buClr>
              <a:buSzPts val="1200"/>
              <a:buNone/>
              <a:defRPr sz="1200">
                <a:solidFill>
                  <a:srgbClr val="5B3C43"/>
                </a:solidFill>
              </a:defRPr>
            </a:lvl8pPr>
            <a:lvl9pPr lvl="8" rtl="0">
              <a:spcBef>
                <a:spcPts val="0"/>
              </a:spcBef>
              <a:spcAft>
                <a:spcPts val="0"/>
              </a:spcAft>
              <a:buClr>
                <a:srgbClr val="5B3C43"/>
              </a:buClr>
              <a:buSzPts val="1200"/>
              <a:buNone/>
              <a:defRPr sz="1200">
                <a:solidFill>
                  <a:srgbClr val="5B3C43"/>
                </a:solidFill>
              </a:defRPr>
            </a:lvl9pPr>
          </a:lstStyle>
          <a:p/>
        </p:txBody>
      </p:sp>
      <p:sp>
        <p:nvSpPr>
          <p:cNvPr id="36" name="Google Shape;36;p3"/>
          <p:cNvSpPr txBox="1"/>
          <p:nvPr>
            <p:ph idx="14" type="subTitle"/>
          </p:nvPr>
        </p:nvSpPr>
        <p:spPr>
          <a:xfrm>
            <a:off x="7034930" y="2977826"/>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000"/>
              <a:buNone/>
              <a:defRPr sz="1000">
                <a:solidFill>
                  <a:srgbClr val="5B3C43"/>
                </a:solidFill>
              </a:defRPr>
            </a:lvl1pPr>
            <a:lvl2pPr lvl="1" rtl="0">
              <a:lnSpc>
                <a:spcPct val="100000"/>
              </a:lnSpc>
              <a:spcBef>
                <a:spcPts val="0"/>
              </a:spcBef>
              <a:spcAft>
                <a:spcPts val="0"/>
              </a:spcAft>
              <a:buClr>
                <a:srgbClr val="5B3C43"/>
              </a:buClr>
              <a:buSzPts val="1000"/>
              <a:buNone/>
              <a:defRPr sz="1000">
                <a:solidFill>
                  <a:srgbClr val="5B3C43"/>
                </a:solidFill>
              </a:defRPr>
            </a:lvl2pPr>
            <a:lvl3pPr lvl="2" rtl="0">
              <a:lnSpc>
                <a:spcPct val="100000"/>
              </a:lnSpc>
              <a:spcBef>
                <a:spcPts val="0"/>
              </a:spcBef>
              <a:spcAft>
                <a:spcPts val="0"/>
              </a:spcAft>
              <a:buClr>
                <a:srgbClr val="5B3C43"/>
              </a:buClr>
              <a:buSzPts val="1000"/>
              <a:buNone/>
              <a:defRPr sz="1000">
                <a:solidFill>
                  <a:srgbClr val="5B3C43"/>
                </a:solidFill>
              </a:defRPr>
            </a:lvl3pPr>
            <a:lvl4pPr lvl="3" rtl="0">
              <a:lnSpc>
                <a:spcPct val="100000"/>
              </a:lnSpc>
              <a:spcBef>
                <a:spcPts val="0"/>
              </a:spcBef>
              <a:spcAft>
                <a:spcPts val="0"/>
              </a:spcAft>
              <a:buClr>
                <a:srgbClr val="5B3C43"/>
              </a:buClr>
              <a:buSzPts val="1000"/>
              <a:buNone/>
              <a:defRPr sz="1000">
                <a:solidFill>
                  <a:srgbClr val="5B3C43"/>
                </a:solidFill>
              </a:defRPr>
            </a:lvl4pPr>
            <a:lvl5pPr lvl="4" rtl="0">
              <a:lnSpc>
                <a:spcPct val="100000"/>
              </a:lnSpc>
              <a:spcBef>
                <a:spcPts val="0"/>
              </a:spcBef>
              <a:spcAft>
                <a:spcPts val="0"/>
              </a:spcAft>
              <a:buClr>
                <a:srgbClr val="5B3C43"/>
              </a:buClr>
              <a:buSzPts val="1000"/>
              <a:buNone/>
              <a:defRPr sz="1000">
                <a:solidFill>
                  <a:srgbClr val="5B3C43"/>
                </a:solidFill>
              </a:defRPr>
            </a:lvl5pPr>
            <a:lvl6pPr lvl="5" rtl="0">
              <a:lnSpc>
                <a:spcPct val="100000"/>
              </a:lnSpc>
              <a:spcBef>
                <a:spcPts val="0"/>
              </a:spcBef>
              <a:spcAft>
                <a:spcPts val="0"/>
              </a:spcAft>
              <a:buClr>
                <a:srgbClr val="5B3C43"/>
              </a:buClr>
              <a:buSzPts val="1000"/>
              <a:buNone/>
              <a:defRPr sz="1000">
                <a:solidFill>
                  <a:srgbClr val="5B3C43"/>
                </a:solidFill>
              </a:defRPr>
            </a:lvl6pPr>
            <a:lvl7pPr lvl="6" rtl="0">
              <a:lnSpc>
                <a:spcPct val="100000"/>
              </a:lnSpc>
              <a:spcBef>
                <a:spcPts val="0"/>
              </a:spcBef>
              <a:spcAft>
                <a:spcPts val="0"/>
              </a:spcAft>
              <a:buClr>
                <a:srgbClr val="5B3C43"/>
              </a:buClr>
              <a:buSzPts val="1000"/>
              <a:buNone/>
              <a:defRPr sz="1000">
                <a:solidFill>
                  <a:srgbClr val="5B3C43"/>
                </a:solidFill>
              </a:defRPr>
            </a:lvl7pPr>
            <a:lvl8pPr lvl="7" rtl="0">
              <a:lnSpc>
                <a:spcPct val="100000"/>
              </a:lnSpc>
              <a:spcBef>
                <a:spcPts val="0"/>
              </a:spcBef>
              <a:spcAft>
                <a:spcPts val="0"/>
              </a:spcAft>
              <a:buClr>
                <a:srgbClr val="5B3C43"/>
              </a:buClr>
              <a:buSzPts val="1000"/>
              <a:buNone/>
              <a:defRPr sz="1000">
                <a:solidFill>
                  <a:srgbClr val="5B3C43"/>
                </a:solidFill>
              </a:defRPr>
            </a:lvl8pPr>
            <a:lvl9pPr lvl="8" rtl="0">
              <a:lnSpc>
                <a:spcPct val="100000"/>
              </a:lnSpc>
              <a:spcBef>
                <a:spcPts val="0"/>
              </a:spcBef>
              <a:spcAft>
                <a:spcPts val="0"/>
              </a:spcAft>
              <a:buClr>
                <a:srgbClr val="5B3C43"/>
              </a:buClr>
              <a:buSzPts val="1000"/>
              <a:buNone/>
              <a:defRPr sz="1000">
                <a:solidFill>
                  <a:srgbClr val="5B3C43"/>
                </a:solidFill>
              </a:defRPr>
            </a:lvl9pPr>
          </a:lstStyle>
          <a:p/>
        </p:txBody>
      </p:sp>
      <p:sp>
        <p:nvSpPr>
          <p:cNvPr id="37" name="Google Shape;37;p3"/>
          <p:cNvSpPr txBox="1"/>
          <p:nvPr>
            <p:ph hasCustomPrompt="1" idx="15" type="title"/>
          </p:nvPr>
        </p:nvSpPr>
        <p:spPr>
          <a:xfrm>
            <a:off x="3936429" y="1233968"/>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38" name="Google Shape;38;p3"/>
          <p:cNvSpPr txBox="1"/>
          <p:nvPr>
            <p:ph hasCustomPrompt="1" idx="16" type="title"/>
          </p:nvPr>
        </p:nvSpPr>
        <p:spPr>
          <a:xfrm>
            <a:off x="3925129" y="4020818"/>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3"/>
          <p:cNvSpPr txBox="1"/>
          <p:nvPr>
            <p:ph hasCustomPrompt="1" idx="17" type="title"/>
          </p:nvPr>
        </p:nvSpPr>
        <p:spPr>
          <a:xfrm>
            <a:off x="3936429" y="2657467"/>
            <a:ext cx="6834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3"/>
          <p:cNvSpPr txBox="1"/>
          <p:nvPr>
            <p:ph hasCustomPrompt="1" idx="18" type="title"/>
          </p:nvPr>
        </p:nvSpPr>
        <p:spPr>
          <a:xfrm>
            <a:off x="6418022" y="1233968"/>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41" name="Google Shape;41;p3"/>
          <p:cNvSpPr txBox="1"/>
          <p:nvPr>
            <p:ph hasCustomPrompt="1" idx="19" type="title"/>
          </p:nvPr>
        </p:nvSpPr>
        <p:spPr>
          <a:xfrm>
            <a:off x="6407974" y="4020818"/>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3"/>
          <p:cNvSpPr txBox="1"/>
          <p:nvPr>
            <p:ph hasCustomPrompt="1" idx="20" type="title"/>
          </p:nvPr>
        </p:nvSpPr>
        <p:spPr>
          <a:xfrm>
            <a:off x="6418022" y="2657467"/>
            <a:ext cx="6075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5B3C43"/>
              </a:buClr>
              <a:buSzPts val="1400"/>
              <a:buNone/>
              <a:defRPr sz="1400">
                <a:solidFill>
                  <a:srgbClr val="5B3C43"/>
                </a:solidFill>
              </a:defRPr>
            </a:lvl1pPr>
            <a:lvl2pPr lvl="1"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5B3C43"/>
              </a:buClr>
              <a:buSzPts val="1400"/>
              <a:buFont typeface="Fira Sans Extra Condensed Medium"/>
              <a:buNone/>
              <a:defRPr sz="1400">
                <a:solidFill>
                  <a:srgbClr val="5B3C43"/>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3"/>
          <p:cNvSpPr/>
          <p:nvPr/>
        </p:nvSpPr>
        <p:spPr>
          <a:xfrm>
            <a:off x="2564265" y="201307"/>
            <a:ext cx="14796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46" name="Google Shape;46;p3"/>
          <p:cNvSpPr txBox="1"/>
          <p:nvPr>
            <p:ph idx="21"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p:cSld name="CUSTOM_13">
    <p:spTree>
      <p:nvGrpSpPr>
        <p:cNvPr id="47" name="Shape 47"/>
        <p:cNvGrpSpPr/>
        <p:nvPr/>
      </p:nvGrpSpPr>
      <p:grpSpPr>
        <a:xfrm>
          <a:off x="0" y="0"/>
          <a:ext cx="0" cy="0"/>
          <a:chOff x="0" y="0"/>
          <a:chExt cx="0" cy="0"/>
        </a:xfrm>
      </p:grpSpPr>
      <p:sp>
        <p:nvSpPr>
          <p:cNvPr id="48" name="Google Shape;48;p4"/>
          <p:cNvSpPr txBox="1"/>
          <p:nvPr>
            <p:ph type="title"/>
          </p:nvPr>
        </p:nvSpPr>
        <p:spPr>
          <a:xfrm>
            <a:off x="6111624" y="1951725"/>
            <a:ext cx="1830900" cy="896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5B3C43"/>
              </a:buClr>
              <a:buSzPts val="1800"/>
              <a:buNone/>
              <a:defRPr sz="1800">
                <a:solidFill>
                  <a:srgbClr val="5B3C43"/>
                </a:solidFill>
              </a:defRPr>
            </a:lvl1pPr>
            <a:lvl2pPr lvl="1" rtl="0" algn="r">
              <a:spcBef>
                <a:spcPts val="0"/>
              </a:spcBef>
              <a:spcAft>
                <a:spcPts val="0"/>
              </a:spcAft>
              <a:buClr>
                <a:srgbClr val="5B3C43"/>
              </a:buClr>
              <a:buSzPts val="2800"/>
              <a:buNone/>
              <a:defRPr>
                <a:solidFill>
                  <a:srgbClr val="5B3C43"/>
                </a:solidFill>
              </a:defRPr>
            </a:lvl2pPr>
            <a:lvl3pPr lvl="2" rtl="0" algn="r">
              <a:spcBef>
                <a:spcPts val="0"/>
              </a:spcBef>
              <a:spcAft>
                <a:spcPts val="0"/>
              </a:spcAft>
              <a:buClr>
                <a:srgbClr val="5B3C43"/>
              </a:buClr>
              <a:buSzPts val="2800"/>
              <a:buNone/>
              <a:defRPr>
                <a:solidFill>
                  <a:srgbClr val="5B3C43"/>
                </a:solidFill>
              </a:defRPr>
            </a:lvl3pPr>
            <a:lvl4pPr lvl="3" rtl="0" algn="r">
              <a:spcBef>
                <a:spcPts val="0"/>
              </a:spcBef>
              <a:spcAft>
                <a:spcPts val="0"/>
              </a:spcAft>
              <a:buClr>
                <a:srgbClr val="5B3C43"/>
              </a:buClr>
              <a:buSzPts val="2800"/>
              <a:buNone/>
              <a:defRPr>
                <a:solidFill>
                  <a:srgbClr val="5B3C43"/>
                </a:solidFill>
              </a:defRPr>
            </a:lvl4pPr>
            <a:lvl5pPr lvl="4" rtl="0" algn="r">
              <a:spcBef>
                <a:spcPts val="0"/>
              </a:spcBef>
              <a:spcAft>
                <a:spcPts val="0"/>
              </a:spcAft>
              <a:buClr>
                <a:srgbClr val="5B3C43"/>
              </a:buClr>
              <a:buSzPts val="2800"/>
              <a:buNone/>
              <a:defRPr>
                <a:solidFill>
                  <a:srgbClr val="5B3C43"/>
                </a:solidFill>
              </a:defRPr>
            </a:lvl5pPr>
            <a:lvl6pPr lvl="5" rtl="0" algn="r">
              <a:spcBef>
                <a:spcPts val="0"/>
              </a:spcBef>
              <a:spcAft>
                <a:spcPts val="0"/>
              </a:spcAft>
              <a:buClr>
                <a:srgbClr val="5B3C43"/>
              </a:buClr>
              <a:buSzPts val="2800"/>
              <a:buNone/>
              <a:defRPr>
                <a:solidFill>
                  <a:srgbClr val="5B3C43"/>
                </a:solidFill>
              </a:defRPr>
            </a:lvl6pPr>
            <a:lvl7pPr lvl="6" rtl="0" algn="r">
              <a:spcBef>
                <a:spcPts val="0"/>
              </a:spcBef>
              <a:spcAft>
                <a:spcPts val="0"/>
              </a:spcAft>
              <a:buClr>
                <a:srgbClr val="5B3C43"/>
              </a:buClr>
              <a:buSzPts val="2800"/>
              <a:buNone/>
              <a:defRPr>
                <a:solidFill>
                  <a:srgbClr val="5B3C43"/>
                </a:solidFill>
              </a:defRPr>
            </a:lvl7pPr>
            <a:lvl8pPr lvl="7" rtl="0" algn="r">
              <a:spcBef>
                <a:spcPts val="0"/>
              </a:spcBef>
              <a:spcAft>
                <a:spcPts val="0"/>
              </a:spcAft>
              <a:buClr>
                <a:srgbClr val="5B3C43"/>
              </a:buClr>
              <a:buSzPts val="2800"/>
              <a:buNone/>
              <a:defRPr>
                <a:solidFill>
                  <a:srgbClr val="5B3C43"/>
                </a:solidFill>
              </a:defRPr>
            </a:lvl8pPr>
            <a:lvl9pPr lvl="8" rtl="0" algn="r">
              <a:spcBef>
                <a:spcPts val="0"/>
              </a:spcBef>
              <a:spcAft>
                <a:spcPts val="0"/>
              </a:spcAft>
              <a:buClr>
                <a:srgbClr val="5B3C43"/>
              </a:buClr>
              <a:buSzPts val="2800"/>
              <a:buNone/>
              <a:defRPr>
                <a:solidFill>
                  <a:srgbClr val="5B3C43"/>
                </a:solidFill>
              </a:defRPr>
            </a:lvl9pPr>
          </a:lstStyle>
          <a:p/>
        </p:txBody>
      </p:sp>
      <p:sp>
        <p:nvSpPr>
          <p:cNvPr id="49" name="Google Shape;49;p4"/>
          <p:cNvSpPr txBox="1"/>
          <p:nvPr>
            <p:ph idx="1" type="subTitle"/>
          </p:nvPr>
        </p:nvSpPr>
        <p:spPr>
          <a:xfrm flipH="1">
            <a:off x="5545500" y="3062425"/>
            <a:ext cx="3068700" cy="117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0"/>
              </a:spcBef>
              <a:spcAft>
                <a:spcPts val="0"/>
              </a:spcAft>
              <a:buClr>
                <a:srgbClr val="5B3C43"/>
              </a:buClr>
              <a:buSzPts val="1200"/>
              <a:buNone/>
              <a:defRPr>
                <a:solidFill>
                  <a:srgbClr val="5B3C43"/>
                </a:solidFill>
              </a:defRPr>
            </a:lvl2pPr>
            <a:lvl3pPr lvl="2" rtl="0">
              <a:lnSpc>
                <a:spcPct val="100000"/>
              </a:lnSpc>
              <a:spcBef>
                <a:spcPts val="0"/>
              </a:spcBef>
              <a:spcAft>
                <a:spcPts val="0"/>
              </a:spcAft>
              <a:buClr>
                <a:srgbClr val="5B3C43"/>
              </a:buClr>
              <a:buSzPts val="1200"/>
              <a:buNone/>
              <a:defRPr>
                <a:solidFill>
                  <a:srgbClr val="5B3C43"/>
                </a:solidFill>
              </a:defRPr>
            </a:lvl3pPr>
            <a:lvl4pPr lvl="3" rtl="0">
              <a:lnSpc>
                <a:spcPct val="100000"/>
              </a:lnSpc>
              <a:spcBef>
                <a:spcPts val="0"/>
              </a:spcBef>
              <a:spcAft>
                <a:spcPts val="0"/>
              </a:spcAft>
              <a:buClr>
                <a:srgbClr val="5B3C43"/>
              </a:buClr>
              <a:buSzPts val="1200"/>
              <a:buNone/>
              <a:defRPr>
                <a:solidFill>
                  <a:srgbClr val="5B3C43"/>
                </a:solidFill>
              </a:defRPr>
            </a:lvl4pPr>
            <a:lvl5pPr lvl="4" rtl="0">
              <a:lnSpc>
                <a:spcPct val="100000"/>
              </a:lnSpc>
              <a:spcBef>
                <a:spcPts val="0"/>
              </a:spcBef>
              <a:spcAft>
                <a:spcPts val="0"/>
              </a:spcAft>
              <a:buClr>
                <a:srgbClr val="5B3C43"/>
              </a:buClr>
              <a:buSzPts val="1200"/>
              <a:buNone/>
              <a:defRPr>
                <a:solidFill>
                  <a:srgbClr val="5B3C43"/>
                </a:solidFill>
              </a:defRPr>
            </a:lvl5pPr>
            <a:lvl6pPr lvl="5" rtl="0">
              <a:lnSpc>
                <a:spcPct val="100000"/>
              </a:lnSpc>
              <a:spcBef>
                <a:spcPts val="0"/>
              </a:spcBef>
              <a:spcAft>
                <a:spcPts val="0"/>
              </a:spcAft>
              <a:buClr>
                <a:srgbClr val="5B3C43"/>
              </a:buClr>
              <a:buSzPts val="1200"/>
              <a:buNone/>
              <a:defRPr>
                <a:solidFill>
                  <a:srgbClr val="5B3C43"/>
                </a:solidFill>
              </a:defRPr>
            </a:lvl6pPr>
            <a:lvl7pPr lvl="6" rtl="0">
              <a:lnSpc>
                <a:spcPct val="100000"/>
              </a:lnSpc>
              <a:spcBef>
                <a:spcPts val="0"/>
              </a:spcBef>
              <a:spcAft>
                <a:spcPts val="0"/>
              </a:spcAft>
              <a:buClr>
                <a:srgbClr val="5B3C43"/>
              </a:buClr>
              <a:buSzPts val="1200"/>
              <a:buNone/>
              <a:defRPr>
                <a:solidFill>
                  <a:srgbClr val="5B3C43"/>
                </a:solidFill>
              </a:defRPr>
            </a:lvl7pPr>
            <a:lvl8pPr lvl="7" rtl="0">
              <a:lnSpc>
                <a:spcPct val="100000"/>
              </a:lnSpc>
              <a:spcBef>
                <a:spcPts val="0"/>
              </a:spcBef>
              <a:spcAft>
                <a:spcPts val="0"/>
              </a:spcAft>
              <a:buClr>
                <a:srgbClr val="5B3C43"/>
              </a:buClr>
              <a:buSzPts val="1200"/>
              <a:buNone/>
              <a:defRPr>
                <a:solidFill>
                  <a:srgbClr val="5B3C43"/>
                </a:solidFill>
              </a:defRPr>
            </a:lvl8pPr>
            <a:lvl9pPr lvl="8" rtl="0">
              <a:lnSpc>
                <a:spcPct val="100000"/>
              </a:lnSpc>
              <a:spcBef>
                <a:spcPts val="0"/>
              </a:spcBef>
              <a:spcAft>
                <a:spcPts val="0"/>
              </a:spcAft>
              <a:buClr>
                <a:srgbClr val="5B3C43"/>
              </a:buClr>
              <a:buSzPts val="1200"/>
              <a:buNone/>
              <a:defRPr>
                <a:solidFill>
                  <a:srgbClr val="5B3C43"/>
                </a:solidFill>
              </a:defRPr>
            </a:lvl9pPr>
          </a:lstStyle>
          <a:p/>
        </p:txBody>
      </p:sp>
      <p:pic>
        <p:nvPicPr>
          <p:cNvPr id="50" name="Google Shape;50;p4"/>
          <p:cNvPicPr preferRelativeResize="0"/>
          <p:nvPr/>
        </p:nvPicPr>
        <p:blipFill rotWithShape="1">
          <a:blip r:embed="rId2">
            <a:alphaModFix/>
          </a:blip>
          <a:srcRect b="0" l="23648" r="23648" t="0"/>
          <a:stretch/>
        </p:blipFill>
        <p:spPr>
          <a:xfrm>
            <a:off x="888150" y="252478"/>
            <a:ext cx="4347365" cy="4639823"/>
          </a:xfrm>
          <a:prstGeom prst="rect">
            <a:avLst/>
          </a:prstGeom>
          <a:noFill/>
          <a:ln>
            <a:noFill/>
          </a:ln>
        </p:spPr>
      </p:pic>
      <p:sp>
        <p:nvSpPr>
          <p:cNvPr id="51" name="Google Shape;51;p4"/>
          <p:cNvSpPr/>
          <p:nvPr/>
        </p:nvSpPr>
        <p:spPr>
          <a:xfrm>
            <a:off x="888100" y="252349"/>
            <a:ext cx="4347300" cy="46398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800"/>
              <a:buNone/>
              <a:defRPr sz="800">
                <a:solidFill>
                  <a:srgbClr val="D9D9D9"/>
                </a:solidFill>
              </a:defRPr>
            </a:lvl2pPr>
            <a:lvl3pPr lvl="2" rtl="0" algn="ctr">
              <a:spcBef>
                <a:spcPts val="0"/>
              </a:spcBef>
              <a:spcAft>
                <a:spcPts val="0"/>
              </a:spcAft>
              <a:buClr>
                <a:srgbClr val="D9D9D9"/>
              </a:buClr>
              <a:buSzPts val="800"/>
              <a:buNone/>
              <a:defRPr sz="800">
                <a:solidFill>
                  <a:srgbClr val="D9D9D9"/>
                </a:solidFill>
              </a:defRPr>
            </a:lvl3pPr>
            <a:lvl4pPr lvl="3" rtl="0" algn="ctr">
              <a:spcBef>
                <a:spcPts val="0"/>
              </a:spcBef>
              <a:spcAft>
                <a:spcPts val="0"/>
              </a:spcAft>
              <a:buClr>
                <a:srgbClr val="D9D9D9"/>
              </a:buClr>
              <a:buSzPts val="800"/>
              <a:buNone/>
              <a:defRPr sz="800">
                <a:solidFill>
                  <a:srgbClr val="D9D9D9"/>
                </a:solidFill>
              </a:defRPr>
            </a:lvl4pPr>
            <a:lvl5pPr lvl="4" rtl="0" algn="ctr">
              <a:spcBef>
                <a:spcPts val="0"/>
              </a:spcBef>
              <a:spcAft>
                <a:spcPts val="0"/>
              </a:spcAft>
              <a:buClr>
                <a:srgbClr val="D9D9D9"/>
              </a:buClr>
              <a:buSzPts val="800"/>
              <a:buNone/>
              <a:defRPr sz="800">
                <a:solidFill>
                  <a:srgbClr val="D9D9D9"/>
                </a:solidFill>
              </a:defRPr>
            </a:lvl5pPr>
            <a:lvl6pPr lvl="5" rtl="0" algn="ctr">
              <a:spcBef>
                <a:spcPts val="0"/>
              </a:spcBef>
              <a:spcAft>
                <a:spcPts val="0"/>
              </a:spcAft>
              <a:buClr>
                <a:srgbClr val="D9D9D9"/>
              </a:buClr>
              <a:buSzPts val="800"/>
              <a:buNone/>
              <a:defRPr sz="800">
                <a:solidFill>
                  <a:srgbClr val="D9D9D9"/>
                </a:solidFill>
              </a:defRPr>
            </a:lvl6pPr>
            <a:lvl7pPr lvl="6" rtl="0" algn="ctr">
              <a:spcBef>
                <a:spcPts val="0"/>
              </a:spcBef>
              <a:spcAft>
                <a:spcPts val="0"/>
              </a:spcAft>
              <a:buClr>
                <a:srgbClr val="D9D9D9"/>
              </a:buClr>
              <a:buSzPts val="800"/>
              <a:buNone/>
              <a:defRPr sz="800">
                <a:solidFill>
                  <a:srgbClr val="D9D9D9"/>
                </a:solidFill>
              </a:defRPr>
            </a:lvl7pPr>
            <a:lvl8pPr lvl="7" rtl="0" algn="ctr">
              <a:spcBef>
                <a:spcPts val="0"/>
              </a:spcBef>
              <a:spcAft>
                <a:spcPts val="0"/>
              </a:spcAft>
              <a:buClr>
                <a:srgbClr val="D9D9D9"/>
              </a:buClr>
              <a:buSzPts val="800"/>
              <a:buNone/>
              <a:defRPr sz="800">
                <a:solidFill>
                  <a:srgbClr val="D9D9D9"/>
                </a:solidFill>
              </a:defRPr>
            </a:lvl8pPr>
            <a:lvl9pPr lvl="8" rtl="0" algn="ctr">
              <a:spcBef>
                <a:spcPts val="0"/>
              </a:spcBef>
              <a:spcAft>
                <a:spcPts val="0"/>
              </a:spcAft>
              <a:buClr>
                <a:srgbClr val="D9D9D9"/>
              </a:buClr>
              <a:buSzPts val="800"/>
              <a:buNone/>
              <a:defRPr sz="800">
                <a:solidFill>
                  <a:srgbClr val="D9D9D9"/>
                </a:solidFill>
              </a:defRPr>
            </a:lvl9pPr>
          </a:lstStyle>
          <a:p/>
        </p:txBody>
      </p:sp>
      <p:sp>
        <p:nvSpPr>
          <p:cNvPr id="53" name="Google Shape;53;p4"/>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p:cSld name="CUSTOM_14">
    <p:spTree>
      <p:nvGrpSpPr>
        <p:cNvPr id="55" name="Shape 55"/>
        <p:cNvGrpSpPr/>
        <p:nvPr/>
      </p:nvGrpSpPr>
      <p:grpSpPr>
        <a:xfrm>
          <a:off x="0" y="0"/>
          <a:ext cx="0" cy="0"/>
          <a:chOff x="0" y="0"/>
          <a:chExt cx="0" cy="0"/>
        </a:xfrm>
      </p:grpSpPr>
      <p:sp>
        <p:nvSpPr>
          <p:cNvPr id="56" name="Google Shape;56;p5"/>
          <p:cNvSpPr txBox="1"/>
          <p:nvPr>
            <p:ph type="ctrTitle"/>
          </p:nvPr>
        </p:nvSpPr>
        <p:spPr>
          <a:xfrm>
            <a:off x="2058800" y="376500"/>
            <a:ext cx="26373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800"/>
              <a:buNone/>
              <a:defRPr sz="1800">
                <a:solidFill>
                  <a:srgbClr val="5B3C43"/>
                </a:solidFill>
              </a:defRPr>
            </a:lvl2pPr>
            <a:lvl3pPr lvl="2" rtl="0">
              <a:spcBef>
                <a:spcPts val="0"/>
              </a:spcBef>
              <a:spcAft>
                <a:spcPts val="0"/>
              </a:spcAft>
              <a:buClr>
                <a:srgbClr val="5B3C43"/>
              </a:buClr>
              <a:buSzPts val="1800"/>
              <a:buNone/>
              <a:defRPr sz="1800">
                <a:solidFill>
                  <a:srgbClr val="5B3C43"/>
                </a:solidFill>
              </a:defRPr>
            </a:lvl3pPr>
            <a:lvl4pPr lvl="3" rtl="0">
              <a:spcBef>
                <a:spcPts val="0"/>
              </a:spcBef>
              <a:spcAft>
                <a:spcPts val="0"/>
              </a:spcAft>
              <a:buClr>
                <a:srgbClr val="5B3C43"/>
              </a:buClr>
              <a:buSzPts val="1800"/>
              <a:buNone/>
              <a:defRPr sz="1800">
                <a:solidFill>
                  <a:srgbClr val="5B3C43"/>
                </a:solidFill>
              </a:defRPr>
            </a:lvl4pPr>
            <a:lvl5pPr lvl="4" rtl="0">
              <a:spcBef>
                <a:spcPts val="0"/>
              </a:spcBef>
              <a:spcAft>
                <a:spcPts val="0"/>
              </a:spcAft>
              <a:buClr>
                <a:srgbClr val="5B3C43"/>
              </a:buClr>
              <a:buSzPts val="1800"/>
              <a:buNone/>
              <a:defRPr sz="1800">
                <a:solidFill>
                  <a:srgbClr val="5B3C43"/>
                </a:solidFill>
              </a:defRPr>
            </a:lvl5pPr>
            <a:lvl6pPr lvl="5" rtl="0">
              <a:spcBef>
                <a:spcPts val="0"/>
              </a:spcBef>
              <a:spcAft>
                <a:spcPts val="0"/>
              </a:spcAft>
              <a:buClr>
                <a:srgbClr val="5B3C43"/>
              </a:buClr>
              <a:buSzPts val="1800"/>
              <a:buNone/>
              <a:defRPr sz="1800">
                <a:solidFill>
                  <a:srgbClr val="5B3C43"/>
                </a:solidFill>
              </a:defRPr>
            </a:lvl6pPr>
            <a:lvl7pPr lvl="6" rtl="0">
              <a:spcBef>
                <a:spcPts val="0"/>
              </a:spcBef>
              <a:spcAft>
                <a:spcPts val="0"/>
              </a:spcAft>
              <a:buClr>
                <a:srgbClr val="5B3C43"/>
              </a:buClr>
              <a:buSzPts val="1800"/>
              <a:buNone/>
              <a:defRPr sz="1800">
                <a:solidFill>
                  <a:srgbClr val="5B3C43"/>
                </a:solidFill>
              </a:defRPr>
            </a:lvl7pPr>
            <a:lvl8pPr lvl="7" rtl="0">
              <a:spcBef>
                <a:spcPts val="0"/>
              </a:spcBef>
              <a:spcAft>
                <a:spcPts val="0"/>
              </a:spcAft>
              <a:buClr>
                <a:srgbClr val="5B3C43"/>
              </a:buClr>
              <a:buSzPts val="1800"/>
              <a:buNone/>
              <a:defRPr sz="1800">
                <a:solidFill>
                  <a:srgbClr val="5B3C43"/>
                </a:solidFill>
              </a:defRPr>
            </a:lvl8pPr>
            <a:lvl9pPr lvl="8" rtl="0">
              <a:spcBef>
                <a:spcPts val="0"/>
              </a:spcBef>
              <a:spcAft>
                <a:spcPts val="0"/>
              </a:spcAft>
              <a:buClr>
                <a:srgbClr val="5B3C43"/>
              </a:buClr>
              <a:buSzPts val="1800"/>
              <a:buNone/>
              <a:defRPr sz="1800">
                <a:solidFill>
                  <a:srgbClr val="5B3C43"/>
                </a:solidFill>
              </a:defRPr>
            </a:lvl9pPr>
          </a:lstStyle>
          <a:p/>
        </p:txBody>
      </p:sp>
      <p:sp>
        <p:nvSpPr>
          <p:cNvPr id="57" name="Google Shape;57;p5"/>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58" name="Google Shape;58;p5"/>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pic>
        <p:nvPicPr>
          <p:cNvPr id="60" name="Google Shape;60;p5"/>
          <p:cNvPicPr preferRelativeResize="0"/>
          <p:nvPr/>
        </p:nvPicPr>
        <p:blipFill rotWithShape="1">
          <a:blip r:embed="rId2">
            <a:alphaModFix/>
          </a:blip>
          <a:srcRect b="0" l="40554" r="0" t="0"/>
          <a:stretch/>
        </p:blipFill>
        <p:spPr>
          <a:xfrm>
            <a:off x="6506756" y="353650"/>
            <a:ext cx="2637197" cy="4436196"/>
          </a:xfrm>
          <a:prstGeom prst="rect">
            <a:avLst/>
          </a:prstGeom>
          <a:noFill/>
          <a:ln>
            <a:noFill/>
          </a:ln>
        </p:spPr>
      </p:pic>
      <p:sp>
        <p:nvSpPr>
          <p:cNvPr id="61" name="Google Shape;61;p5"/>
          <p:cNvSpPr/>
          <p:nvPr/>
        </p:nvSpPr>
        <p:spPr>
          <a:xfrm>
            <a:off x="6506708" y="353700"/>
            <a:ext cx="2637300" cy="443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txBox="1"/>
          <p:nvPr>
            <p:ph idx="1" type="subTitle"/>
          </p:nvPr>
        </p:nvSpPr>
        <p:spPr>
          <a:xfrm>
            <a:off x="1936225" y="3005450"/>
            <a:ext cx="43467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0"/>
              </a:spcBef>
              <a:spcAft>
                <a:spcPts val="0"/>
              </a:spcAft>
              <a:buClr>
                <a:srgbClr val="5B3C43"/>
              </a:buClr>
              <a:buSzPts val="1200"/>
              <a:buNone/>
              <a:defRPr>
                <a:solidFill>
                  <a:srgbClr val="5B3C43"/>
                </a:solidFill>
              </a:defRPr>
            </a:lvl2pPr>
            <a:lvl3pPr lvl="2" rtl="0" algn="r">
              <a:lnSpc>
                <a:spcPct val="100000"/>
              </a:lnSpc>
              <a:spcBef>
                <a:spcPts val="0"/>
              </a:spcBef>
              <a:spcAft>
                <a:spcPts val="0"/>
              </a:spcAft>
              <a:buClr>
                <a:srgbClr val="5B3C43"/>
              </a:buClr>
              <a:buSzPts val="1200"/>
              <a:buNone/>
              <a:defRPr>
                <a:solidFill>
                  <a:srgbClr val="5B3C43"/>
                </a:solidFill>
              </a:defRPr>
            </a:lvl3pPr>
            <a:lvl4pPr lvl="3" rtl="0" algn="r">
              <a:lnSpc>
                <a:spcPct val="100000"/>
              </a:lnSpc>
              <a:spcBef>
                <a:spcPts val="0"/>
              </a:spcBef>
              <a:spcAft>
                <a:spcPts val="0"/>
              </a:spcAft>
              <a:buClr>
                <a:srgbClr val="5B3C43"/>
              </a:buClr>
              <a:buSzPts val="1200"/>
              <a:buNone/>
              <a:defRPr>
                <a:solidFill>
                  <a:srgbClr val="5B3C43"/>
                </a:solidFill>
              </a:defRPr>
            </a:lvl4pPr>
            <a:lvl5pPr lvl="4" rtl="0" algn="r">
              <a:lnSpc>
                <a:spcPct val="100000"/>
              </a:lnSpc>
              <a:spcBef>
                <a:spcPts val="0"/>
              </a:spcBef>
              <a:spcAft>
                <a:spcPts val="0"/>
              </a:spcAft>
              <a:buClr>
                <a:srgbClr val="5B3C43"/>
              </a:buClr>
              <a:buSzPts val="1200"/>
              <a:buNone/>
              <a:defRPr>
                <a:solidFill>
                  <a:srgbClr val="5B3C43"/>
                </a:solidFill>
              </a:defRPr>
            </a:lvl5pPr>
            <a:lvl6pPr lvl="5" rtl="0" algn="r">
              <a:lnSpc>
                <a:spcPct val="100000"/>
              </a:lnSpc>
              <a:spcBef>
                <a:spcPts val="0"/>
              </a:spcBef>
              <a:spcAft>
                <a:spcPts val="0"/>
              </a:spcAft>
              <a:buClr>
                <a:srgbClr val="5B3C43"/>
              </a:buClr>
              <a:buSzPts val="1200"/>
              <a:buNone/>
              <a:defRPr>
                <a:solidFill>
                  <a:srgbClr val="5B3C43"/>
                </a:solidFill>
              </a:defRPr>
            </a:lvl6pPr>
            <a:lvl7pPr lvl="6" rtl="0" algn="r">
              <a:lnSpc>
                <a:spcPct val="100000"/>
              </a:lnSpc>
              <a:spcBef>
                <a:spcPts val="0"/>
              </a:spcBef>
              <a:spcAft>
                <a:spcPts val="0"/>
              </a:spcAft>
              <a:buClr>
                <a:srgbClr val="5B3C43"/>
              </a:buClr>
              <a:buSzPts val="1200"/>
              <a:buNone/>
              <a:defRPr>
                <a:solidFill>
                  <a:srgbClr val="5B3C43"/>
                </a:solidFill>
              </a:defRPr>
            </a:lvl7pPr>
            <a:lvl8pPr lvl="7" rtl="0" algn="r">
              <a:lnSpc>
                <a:spcPct val="100000"/>
              </a:lnSpc>
              <a:spcBef>
                <a:spcPts val="0"/>
              </a:spcBef>
              <a:spcAft>
                <a:spcPts val="0"/>
              </a:spcAft>
              <a:buClr>
                <a:srgbClr val="5B3C43"/>
              </a:buClr>
              <a:buSzPts val="1200"/>
              <a:buNone/>
              <a:defRPr>
                <a:solidFill>
                  <a:srgbClr val="5B3C43"/>
                </a:solidFill>
              </a:defRPr>
            </a:lvl8pPr>
            <a:lvl9pPr lvl="8" rtl="0" algn="r">
              <a:lnSpc>
                <a:spcPct val="100000"/>
              </a:lnSpc>
              <a:spcBef>
                <a:spcPts val="0"/>
              </a:spcBef>
              <a:spcAft>
                <a:spcPts val="0"/>
              </a:spcAft>
              <a:buClr>
                <a:srgbClr val="5B3C43"/>
              </a:buClr>
              <a:buSzPts val="1200"/>
              <a:buNone/>
              <a:defRPr>
                <a:solidFill>
                  <a:srgbClr val="5B3C43"/>
                </a:solidFill>
              </a:defRPr>
            </a:lvl9pPr>
          </a:lstStyle>
          <a:p/>
        </p:txBody>
      </p:sp>
      <p:cxnSp>
        <p:nvCxnSpPr>
          <p:cNvPr id="63" name="Google Shape;63;p5"/>
          <p:cNvCxnSpPr/>
          <p:nvPr/>
        </p:nvCxnSpPr>
        <p:spPr>
          <a:xfrm>
            <a:off x="5057875" y="2839500"/>
            <a:ext cx="2871300" cy="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 design">
  <p:cSld name="CUSTOM_14_1">
    <p:spTree>
      <p:nvGrpSpPr>
        <p:cNvPr id="64" name="Shape 64"/>
        <p:cNvGrpSpPr/>
        <p:nvPr/>
      </p:nvGrpSpPr>
      <p:grpSpPr>
        <a:xfrm>
          <a:off x="0" y="0"/>
          <a:ext cx="0" cy="0"/>
          <a:chOff x="0" y="0"/>
          <a:chExt cx="0" cy="0"/>
        </a:xfrm>
      </p:grpSpPr>
      <p:sp>
        <p:nvSpPr>
          <p:cNvPr id="65" name="Google Shape;65;p6"/>
          <p:cNvSpPr txBox="1"/>
          <p:nvPr>
            <p:ph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66" name="Google Shape;66;p6"/>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67" name="Google Shape;67;p6"/>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pic>
        <p:nvPicPr>
          <p:cNvPr id="69" name="Google Shape;69;p6"/>
          <p:cNvPicPr preferRelativeResize="0"/>
          <p:nvPr/>
        </p:nvPicPr>
        <p:blipFill rotWithShape="1">
          <a:blip r:embed="rId2">
            <a:alphaModFix/>
          </a:blip>
          <a:srcRect b="46423" l="41869" r="16264" t="25249"/>
          <a:stretch/>
        </p:blipFill>
        <p:spPr>
          <a:xfrm>
            <a:off x="5524725" y="900100"/>
            <a:ext cx="2637202" cy="1784402"/>
          </a:xfrm>
          <a:prstGeom prst="rect">
            <a:avLst/>
          </a:prstGeom>
          <a:noFill/>
          <a:ln>
            <a:noFill/>
          </a:ln>
        </p:spPr>
      </p:pic>
      <p:sp>
        <p:nvSpPr>
          <p:cNvPr id="70" name="Google Shape;70;p6"/>
          <p:cNvSpPr/>
          <p:nvPr/>
        </p:nvSpPr>
        <p:spPr>
          <a:xfrm>
            <a:off x="5524675" y="900100"/>
            <a:ext cx="2637300" cy="1784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6"/>
          <p:cNvPicPr preferRelativeResize="0"/>
          <p:nvPr/>
        </p:nvPicPr>
        <p:blipFill rotWithShape="1">
          <a:blip r:embed="rId3">
            <a:alphaModFix/>
          </a:blip>
          <a:srcRect b="13551" l="15343" r="59997" t="53118"/>
          <a:stretch/>
        </p:blipFill>
        <p:spPr>
          <a:xfrm>
            <a:off x="3838750" y="2918900"/>
            <a:ext cx="1460098" cy="1973402"/>
          </a:xfrm>
          <a:prstGeom prst="rect">
            <a:avLst/>
          </a:prstGeom>
          <a:noFill/>
          <a:ln>
            <a:noFill/>
          </a:ln>
        </p:spPr>
      </p:pic>
      <p:sp>
        <p:nvSpPr>
          <p:cNvPr id="72" name="Google Shape;72;p6"/>
          <p:cNvSpPr/>
          <p:nvPr/>
        </p:nvSpPr>
        <p:spPr>
          <a:xfrm>
            <a:off x="3838775" y="2918900"/>
            <a:ext cx="1460100" cy="1973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6"/>
          <p:cNvCxnSpPr/>
          <p:nvPr/>
        </p:nvCxnSpPr>
        <p:spPr>
          <a:xfrm>
            <a:off x="3167025" y="4648689"/>
            <a:ext cx="1844100" cy="0"/>
          </a:xfrm>
          <a:prstGeom prst="straightConnector1">
            <a:avLst/>
          </a:prstGeom>
          <a:noFill/>
          <a:ln cap="flat" cmpd="sng" w="19050">
            <a:solidFill>
              <a:srgbClr val="5B3C43"/>
            </a:solidFill>
            <a:prstDash val="solid"/>
            <a:round/>
            <a:headEnd len="med" w="med" type="none"/>
            <a:tailEnd len="med" w="med" type="none"/>
          </a:ln>
        </p:spPr>
      </p:cxnSp>
      <p:cxnSp>
        <p:nvCxnSpPr>
          <p:cNvPr id="74" name="Google Shape;74;p6"/>
          <p:cNvCxnSpPr/>
          <p:nvPr/>
        </p:nvCxnSpPr>
        <p:spPr>
          <a:xfrm>
            <a:off x="4745675" y="2483875"/>
            <a:ext cx="1844100" cy="0"/>
          </a:xfrm>
          <a:prstGeom prst="straightConnector1">
            <a:avLst/>
          </a:prstGeom>
          <a:noFill/>
          <a:ln cap="flat" cmpd="sng" w="19050">
            <a:solidFill>
              <a:srgbClr val="5B3C43"/>
            </a:solidFill>
            <a:prstDash val="solid"/>
            <a:round/>
            <a:headEnd len="med" w="med" type="none"/>
            <a:tailEnd len="med" w="med" type="none"/>
          </a:ln>
        </p:spPr>
      </p:cxnSp>
      <p:pic>
        <p:nvPicPr>
          <p:cNvPr id="75" name="Google Shape;75;p6"/>
          <p:cNvPicPr preferRelativeResize="0"/>
          <p:nvPr/>
        </p:nvPicPr>
        <p:blipFill rotWithShape="1">
          <a:blip r:embed="rId4">
            <a:alphaModFix/>
          </a:blip>
          <a:srcRect b="34621" l="41929" r="-2698" t="53738"/>
          <a:stretch/>
        </p:blipFill>
        <p:spPr>
          <a:xfrm>
            <a:off x="5537872" y="2918900"/>
            <a:ext cx="3780298" cy="724072"/>
          </a:xfrm>
          <a:prstGeom prst="rect">
            <a:avLst/>
          </a:prstGeom>
          <a:noFill/>
          <a:ln>
            <a:noFill/>
          </a:ln>
        </p:spPr>
      </p:pic>
      <p:sp>
        <p:nvSpPr>
          <p:cNvPr id="76" name="Google Shape;76;p6"/>
          <p:cNvSpPr/>
          <p:nvPr/>
        </p:nvSpPr>
        <p:spPr>
          <a:xfrm>
            <a:off x="5537900" y="2918825"/>
            <a:ext cx="3649200" cy="7242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txBox="1"/>
          <p:nvPr>
            <p:ph idx="1" type="subTitle"/>
          </p:nvPr>
        </p:nvSpPr>
        <p:spPr>
          <a:xfrm>
            <a:off x="-17750" y="3699714"/>
            <a:ext cx="3780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5B3C43"/>
                </a:solidFill>
                <a:latin typeface="Josefin Sans"/>
                <a:ea typeface="Josefin Sans"/>
                <a:cs typeface="Josefin Sans"/>
                <a:sym typeface="Josefin Sans"/>
              </a:defRPr>
            </a:lvl1pPr>
            <a:lvl2pPr lvl="1" rtl="0" algn="r">
              <a:spcBef>
                <a:spcPts val="1600"/>
              </a:spcBef>
              <a:spcAft>
                <a:spcPts val="0"/>
              </a:spcAft>
              <a:buNone/>
              <a:defRPr b="1">
                <a:solidFill>
                  <a:srgbClr val="5B3C43"/>
                </a:solidFill>
                <a:latin typeface="Josefin Sans"/>
                <a:ea typeface="Josefin Sans"/>
                <a:cs typeface="Josefin Sans"/>
                <a:sym typeface="Josefin Sans"/>
              </a:defRPr>
            </a:lvl2pPr>
            <a:lvl3pPr lvl="2" rtl="0" algn="r">
              <a:spcBef>
                <a:spcPts val="1600"/>
              </a:spcBef>
              <a:spcAft>
                <a:spcPts val="0"/>
              </a:spcAft>
              <a:buNone/>
              <a:defRPr b="1">
                <a:solidFill>
                  <a:srgbClr val="5B3C43"/>
                </a:solidFill>
                <a:latin typeface="Josefin Sans"/>
                <a:ea typeface="Josefin Sans"/>
                <a:cs typeface="Josefin Sans"/>
                <a:sym typeface="Josefin Sans"/>
              </a:defRPr>
            </a:lvl3pPr>
            <a:lvl4pPr lvl="3" rtl="0" algn="r">
              <a:spcBef>
                <a:spcPts val="1600"/>
              </a:spcBef>
              <a:spcAft>
                <a:spcPts val="0"/>
              </a:spcAft>
              <a:buNone/>
              <a:defRPr b="1">
                <a:solidFill>
                  <a:srgbClr val="5B3C43"/>
                </a:solidFill>
                <a:latin typeface="Josefin Sans"/>
                <a:ea typeface="Josefin Sans"/>
                <a:cs typeface="Josefin Sans"/>
                <a:sym typeface="Josefin Sans"/>
              </a:defRPr>
            </a:lvl4pPr>
            <a:lvl5pPr lvl="4" rtl="0" algn="r">
              <a:spcBef>
                <a:spcPts val="1600"/>
              </a:spcBef>
              <a:spcAft>
                <a:spcPts val="0"/>
              </a:spcAft>
              <a:buNone/>
              <a:defRPr b="1">
                <a:solidFill>
                  <a:srgbClr val="5B3C43"/>
                </a:solidFill>
                <a:latin typeface="Josefin Sans"/>
                <a:ea typeface="Josefin Sans"/>
                <a:cs typeface="Josefin Sans"/>
                <a:sym typeface="Josefin Sans"/>
              </a:defRPr>
            </a:lvl5pPr>
            <a:lvl6pPr lvl="5" rtl="0" algn="r">
              <a:spcBef>
                <a:spcPts val="1600"/>
              </a:spcBef>
              <a:spcAft>
                <a:spcPts val="0"/>
              </a:spcAft>
              <a:buNone/>
              <a:defRPr b="1">
                <a:solidFill>
                  <a:srgbClr val="5B3C43"/>
                </a:solidFill>
                <a:latin typeface="Josefin Sans"/>
                <a:ea typeface="Josefin Sans"/>
                <a:cs typeface="Josefin Sans"/>
                <a:sym typeface="Josefin Sans"/>
              </a:defRPr>
            </a:lvl6pPr>
            <a:lvl7pPr lvl="6" rtl="0" algn="r">
              <a:spcBef>
                <a:spcPts val="1600"/>
              </a:spcBef>
              <a:spcAft>
                <a:spcPts val="0"/>
              </a:spcAft>
              <a:buNone/>
              <a:defRPr b="1">
                <a:solidFill>
                  <a:srgbClr val="5B3C43"/>
                </a:solidFill>
                <a:latin typeface="Josefin Sans"/>
                <a:ea typeface="Josefin Sans"/>
                <a:cs typeface="Josefin Sans"/>
                <a:sym typeface="Josefin Sans"/>
              </a:defRPr>
            </a:lvl7pPr>
            <a:lvl8pPr lvl="7" rtl="0" algn="r">
              <a:spcBef>
                <a:spcPts val="1600"/>
              </a:spcBef>
              <a:spcAft>
                <a:spcPts val="0"/>
              </a:spcAft>
              <a:buNone/>
              <a:defRPr b="1">
                <a:solidFill>
                  <a:srgbClr val="5B3C43"/>
                </a:solidFill>
                <a:latin typeface="Josefin Sans"/>
                <a:ea typeface="Josefin Sans"/>
                <a:cs typeface="Josefin Sans"/>
                <a:sym typeface="Josefin Sans"/>
              </a:defRPr>
            </a:lvl8pPr>
            <a:lvl9pPr lvl="8" rtl="0" algn="r">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78" name="Google Shape;78;p6"/>
          <p:cNvSpPr txBox="1"/>
          <p:nvPr>
            <p:ph idx="3" type="subTitle"/>
          </p:nvPr>
        </p:nvSpPr>
        <p:spPr>
          <a:xfrm>
            <a:off x="1668300" y="1550350"/>
            <a:ext cx="3780300" cy="540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5B3C43"/>
                </a:solidFill>
                <a:latin typeface="Josefin Sans"/>
                <a:ea typeface="Josefin Sans"/>
                <a:cs typeface="Josefin Sans"/>
                <a:sym typeface="Josefin Sans"/>
              </a:defRPr>
            </a:lvl1pPr>
            <a:lvl2pPr lvl="1" rtl="0" algn="r">
              <a:spcBef>
                <a:spcPts val="1600"/>
              </a:spcBef>
              <a:spcAft>
                <a:spcPts val="0"/>
              </a:spcAft>
              <a:buNone/>
              <a:defRPr b="1">
                <a:solidFill>
                  <a:srgbClr val="5B3C43"/>
                </a:solidFill>
                <a:latin typeface="Josefin Sans"/>
                <a:ea typeface="Josefin Sans"/>
                <a:cs typeface="Josefin Sans"/>
                <a:sym typeface="Josefin Sans"/>
              </a:defRPr>
            </a:lvl2pPr>
            <a:lvl3pPr lvl="2" rtl="0" algn="r">
              <a:spcBef>
                <a:spcPts val="1600"/>
              </a:spcBef>
              <a:spcAft>
                <a:spcPts val="0"/>
              </a:spcAft>
              <a:buNone/>
              <a:defRPr b="1">
                <a:solidFill>
                  <a:srgbClr val="5B3C43"/>
                </a:solidFill>
                <a:latin typeface="Josefin Sans"/>
                <a:ea typeface="Josefin Sans"/>
                <a:cs typeface="Josefin Sans"/>
                <a:sym typeface="Josefin Sans"/>
              </a:defRPr>
            </a:lvl3pPr>
            <a:lvl4pPr lvl="3" rtl="0" algn="r">
              <a:spcBef>
                <a:spcPts val="1600"/>
              </a:spcBef>
              <a:spcAft>
                <a:spcPts val="0"/>
              </a:spcAft>
              <a:buNone/>
              <a:defRPr b="1">
                <a:solidFill>
                  <a:srgbClr val="5B3C43"/>
                </a:solidFill>
                <a:latin typeface="Josefin Sans"/>
                <a:ea typeface="Josefin Sans"/>
                <a:cs typeface="Josefin Sans"/>
                <a:sym typeface="Josefin Sans"/>
              </a:defRPr>
            </a:lvl4pPr>
            <a:lvl5pPr lvl="4" rtl="0" algn="r">
              <a:spcBef>
                <a:spcPts val="1600"/>
              </a:spcBef>
              <a:spcAft>
                <a:spcPts val="0"/>
              </a:spcAft>
              <a:buNone/>
              <a:defRPr b="1">
                <a:solidFill>
                  <a:srgbClr val="5B3C43"/>
                </a:solidFill>
                <a:latin typeface="Josefin Sans"/>
                <a:ea typeface="Josefin Sans"/>
                <a:cs typeface="Josefin Sans"/>
                <a:sym typeface="Josefin Sans"/>
              </a:defRPr>
            </a:lvl5pPr>
            <a:lvl6pPr lvl="5" rtl="0" algn="r">
              <a:spcBef>
                <a:spcPts val="1600"/>
              </a:spcBef>
              <a:spcAft>
                <a:spcPts val="0"/>
              </a:spcAft>
              <a:buNone/>
              <a:defRPr b="1">
                <a:solidFill>
                  <a:srgbClr val="5B3C43"/>
                </a:solidFill>
                <a:latin typeface="Josefin Sans"/>
                <a:ea typeface="Josefin Sans"/>
                <a:cs typeface="Josefin Sans"/>
                <a:sym typeface="Josefin Sans"/>
              </a:defRPr>
            </a:lvl6pPr>
            <a:lvl7pPr lvl="6" rtl="0" algn="r">
              <a:spcBef>
                <a:spcPts val="1600"/>
              </a:spcBef>
              <a:spcAft>
                <a:spcPts val="0"/>
              </a:spcAft>
              <a:buNone/>
              <a:defRPr b="1">
                <a:solidFill>
                  <a:srgbClr val="5B3C43"/>
                </a:solidFill>
                <a:latin typeface="Josefin Sans"/>
                <a:ea typeface="Josefin Sans"/>
                <a:cs typeface="Josefin Sans"/>
                <a:sym typeface="Josefin Sans"/>
              </a:defRPr>
            </a:lvl7pPr>
            <a:lvl8pPr lvl="7" rtl="0" algn="r">
              <a:spcBef>
                <a:spcPts val="1600"/>
              </a:spcBef>
              <a:spcAft>
                <a:spcPts val="0"/>
              </a:spcAft>
              <a:buNone/>
              <a:defRPr b="1">
                <a:solidFill>
                  <a:srgbClr val="5B3C43"/>
                </a:solidFill>
                <a:latin typeface="Josefin Sans"/>
                <a:ea typeface="Josefin Sans"/>
                <a:cs typeface="Josefin Sans"/>
                <a:sym typeface="Josefin Sans"/>
              </a:defRPr>
            </a:lvl8pPr>
            <a:lvl9pPr lvl="8" rtl="0" algn="r">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79" name="Google Shape;79;p6"/>
          <p:cNvSpPr txBox="1"/>
          <p:nvPr>
            <p:ph idx="4" type="subTitle"/>
          </p:nvPr>
        </p:nvSpPr>
        <p:spPr>
          <a:xfrm>
            <a:off x="2742525" y="1735250"/>
            <a:ext cx="27060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0"/>
              </a:spcBef>
              <a:spcAft>
                <a:spcPts val="0"/>
              </a:spcAft>
              <a:buClr>
                <a:srgbClr val="5B3C43"/>
              </a:buClr>
              <a:buSzPts val="1200"/>
              <a:buNone/>
              <a:defRPr>
                <a:solidFill>
                  <a:srgbClr val="5B3C43"/>
                </a:solidFill>
              </a:defRPr>
            </a:lvl2pPr>
            <a:lvl3pPr lvl="2" rtl="0" algn="r">
              <a:lnSpc>
                <a:spcPct val="100000"/>
              </a:lnSpc>
              <a:spcBef>
                <a:spcPts val="0"/>
              </a:spcBef>
              <a:spcAft>
                <a:spcPts val="0"/>
              </a:spcAft>
              <a:buClr>
                <a:srgbClr val="5B3C43"/>
              </a:buClr>
              <a:buSzPts val="1200"/>
              <a:buNone/>
              <a:defRPr>
                <a:solidFill>
                  <a:srgbClr val="5B3C43"/>
                </a:solidFill>
              </a:defRPr>
            </a:lvl3pPr>
            <a:lvl4pPr lvl="3" rtl="0" algn="r">
              <a:lnSpc>
                <a:spcPct val="100000"/>
              </a:lnSpc>
              <a:spcBef>
                <a:spcPts val="0"/>
              </a:spcBef>
              <a:spcAft>
                <a:spcPts val="0"/>
              </a:spcAft>
              <a:buClr>
                <a:srgbClr val="5B3C43"/>
              </a:buClr>
              <a:buSzPts val="1200"/>
              <a:buNone/>
              <a:defRPr>
                <a:solidFill>
                  <a:srgbClr val="5B3C43"/>
                </a:solidFill>
              </a:defRPr>
            </a:lvl4pPr>
            <a:lvl5pPr lvl="4" rtl="0" algn="r">
              <a:lnSpc>
                <a:spcPct val="100000"/>
              </a:lnSpc>
              <a:spcBef>
                <a:spcPts val="0"/>
              </a:spcBef>
              <a:spcAft>
                <a:spcPts val="0"/>
              </a:spcAft>
              <a:buClr>
                <a:srgbClr val="5B3C43"/>
              </a:buClr>
              <a:buSzPts val="1200"/>
              <a:buNone/>
              <a:defRPr>
                <a:solidFill>
                  <a:srgbClr val="5B3C43"/>
                </a:solidFill>
              </a:defRPr>
            </a:lvl5pPr>
            <a:lvl6pPr lvl="5" rtl="0" algn="r">
              <a:lnSpc>
                <a:spcPct val="100000"/>
              </a:lnSpc>
              <a:spcBef>
                <a:spcPts val="0"/>
              </a:spcBef>
              <a:spcAft>
                <a:spcPts val="0"/>
              </a:spcAft>
              <a:buClr>
                <a:srgbClr val="5B3C43"/>
              </a:buClr>
              <a:buSzPts val="1200"/>
              <a:buNone/>
              <a:defRPr>
                <a:solidFill>
                  <a:srgbClr val="5B3C43"/>
                </a:solidFill>
              </a:defRPr>
            </a:lvl6pPr>
            <a:lvl7pPr lvl="6" rtl="0" algn="r">
              <a:lnSpc>
                <a:spcPct val="100000"/>
              </a:lnSpc>
              <a:spcBef>
                <a:spcPts val="0"/>
              </a:spcBef>
              <a:spcAft>
                <a:spcPts val="0"/>
              </a:spcAft>
              <a:buClr>
                <a:srgbClr val="5B3C43"/>
              </a:buClr>
              <a:buSzPts val="1200"/>
              <a:buNone/>
              <a:defRPr>
                <a:solidFill>
                  <a:srgbClr val="5B3C43"/>
                </a:solidFill>
              </a:defRPr>
            </a:lvl7pPr>
            <a:lvl8pPr lvl="7" rtl="0" algn="r">
              <a:lnSpc>
                <a:spcPct val="100000"/>
              </a:lnSpc>
              <a:spcBef>
                <a:spcPts val="0"/>
              </a:spcBef>
              <a:spcAft>
                <a:spcPts val="0"/>
              </a:spcAft>
              <a:buClr>
                <a:srgbClr val="5B3C43"/>
              </a:buClr>
              <a:buSzPts val="1200"/>
              <a:buNone/>
              <a:defRPr>
                <a:solidFill>
                  <a:srgbClr val="5B3C43"/>
                </a:solidFill>
              </a:defRPr>
            </a:lvl8pPr>
            <a:lvl9pPr lvl="8" rtl="0" algn="r">
              <a:lnSpc>
                <a:spcPct val="100000"/>
              </a:lnSpc>
              <a:spcBef>
                <a:spcPts val="0"/>
              </a:spcBef>
              <a:spcAft>
                <a:spcPts val="0"/>
              </a:spcAft>
              <a:buClr>
                <a:srgbClr val="5B3C43"/>
              </a:buClr>
              <a:buSzPts val="1200"/>
              <a:buNone/>
              <a:defRPr>
                <a:solidFill>
                  <a:srgbClr val="5B3C43"/>
                </a:solidFill>
              </a:defRPr>
            </a:lvl9pPr>
          </a:lstStyle>
          <a:p/>
        </p:txBody>
      </p:sp>
      <p:sp>
        <p:nvSpPr>
          <p:cNvPr id="80" name="Google Shape;80;p6"/>
          <p:cNvSpPr txBox="1"/>
          <p:nvPr>
            <p:ph idx="5" type="subTitle"/>
          </p:nvPr>
        </p:nvSpPr>
        <p:spPr>
          <a:xfrm>
            <a:off x="5820190" y="379975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81" name="Google Shape;81;p6"/>
          <p:cNvSpPr txBox="1"/>
          <p:nvPr>
            <p:ph idx="6" type="subTitle"/>
          </p:nvPr>
        </p:nvSpPr>
        <p:spPr>
          <a:xfrm>
            <a:off x="5820190" y="398465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0"/>
              </a:spcBef>
              <a:spcAft>
                <a:spcPts val="0"/>
              </a:spcAft>
              <a:buClr>
                <a:srgbClr val="5B3C43"/>
              </a:buClr>
              <a:buSzPts val="1200"/>
              <a:buNone/>
              <a:defRPr>
                <a:solidFill>
                  <a:srgbClr val="5B3C43"/>
                </a:solidFill>
              </a:defRPr>
            </a:lvl2pPr>
            <a:lvl3pPr lvl="2" rtl="0">
              <a:lnSpc>
                <a:spcPct val="100000"/>
              </a:lnSpc>
              <a:spcBef>
                <a:spcPts val="0"/>
              </a:spcBef>
              <a:spcAft>
                <a:spcPts val="0"/>
              </a:spcAft>
              <a:buClr>
                <a:srgbClr val="5B3C43"/>
              </a:buClr>
              <a:buSzPts val="1200"/>
              <a:buNone/>
              <a:defRPr>
                <a:solidFill>
                  <a:srgbClr val="5B3C43"/>
                </a:solidFill>
              </a:defRPr>
            </a:lvl3pPr>
            <a:lvl4pPr lvl="3" rtl="0">
              <a:lnSpc>
                <a:spcPct val="100000"/>
              </a:lnSpc>
              <a:spcBef>
                <a:spcPts val="0"/>
              </a:spcBef>
              <a:spcAft>
                <a:spcPts val="0"/>
              </a:spcAft>
              <a:buClr>
                <a:srgbClr val="5B3C43"/>
              </a:buClr>
              <a:buSzPts val="1200"/>
              <a:buNone/>
              <a:defRPr>
                <a:solidFill>
                  <a:srgbClr val="5B3C43"/>
                </a:solidFill>
              </a:defRPr>
            </a:lvl4pPr>
            <a:lvl5pPr lvl="4" rtl="0">
              <a:lnSpc>
                <a:spcPct val="100000"/>
              </a:lnSpc>
              <a:spcBef>
                <a:spcPts val="0"/>
              </a:spcBef>
              <a:spcAft>
                <a:spcPts val="0"/>
              </a:spcAft>
              <a:buClr>
                <a:srgbClr val="5B3C43"/>
              </a:buClr>
              <a:buSzPts val="1200"/>
              <a:buNone/>
              <a:defRPr>
                <a:solidFill>
                  <a:srgbClr val="5B3C43"/>
                </a:solidFill>
              </a:defRPr>
            </a:lvl5pPr>
            <a:lvl6pPr lvl="5" rtl="0">
              <a:lnSpc>
                <a:spcPct val="100000"/>
              </a:lnSpc>
              <a:spcBef>
                <a:spcPts val="0"/>
              </a:spcBef>
              <a:spcAft>
                <a:spcPts val="0"/>
              </a:spcAft>
              <a:buClr>
                <a:srgbClr val="5B3C43"/>
              </a:buClr>
              <a:buSzPts val="1200"/>
              <a:buNone/>
              <a:defRPr>
                <a:solidFill>
                  <a:srgbClr val="5B3C43"/>
                </a:solidFill>
              </a:defRPr>
            </a:lvl6pPr>
            <a:lvl7pPr lvl="6" rtl="0">
              <a:lnSpc>
                <a:spcPct val="100000"/>
              </a:lnSpc>
              <a:spcBef>
                <a:spcPts val="0"/>
              </a:spcBef>
              <a:spcAft>
                <a:spcPts val="0"/>
              </a:spcAft>
              <a:buClr>
                <a:srgbClr val="5B3C43"/>
              </a:buClr>
              <a:buSzPts val="1200"/>
              <a:buNone/>
              <a:defRPr>
                <a:solidFill>
                  <a:srgbClr val="5B3C43"/>
                </a:solidFill>
              </a:defRPr>
            </a:lvl7pPr>
            <a:lvl8pPr lvl="7" rtl="0">
              <a:lnSpc>
                <a:spcPct val="100000"/>
              </a:lnSpc>
              <a:spcBef>
                <a:spcPts val="0"/>
              </a:spcBef>
              <a:spcAft>
                <a:spcPts val="0"/>
              </a:spcAft>
              <a:buClr>
                <a:srgbClr val="5B3C43"/>
              </a:buClr>
              <a:buSzPts val="1200"/>
              <a:buNone/>
              <a:defRPr>
                <a:solidFill>
                  <a:srgbClr val="5B3C43"/>
                </a:solidFill>
              </a:defRPr>
            </a:lvl8pPr>
            <a:lvl9pPr lvl="8" rtl="0">
              <a:lnSpc>
                <a:spcPct val="100000"/>
              </a:lnSpc>
              <a:spcBef>
                <a:spcPts val="0"/>
              </a:spcBef>
              <a:spcAft>
                <a:spcPts val="0"/>
              </a:spcAft>
              <a:buClr>
                <a:srgbClr val="5B3C43"/>
              </a:buClr>
              <a:buSzPts val="1200"/>
              <a:buNone/>
              <a:defRPr>
                <a:solidFill>
                  <a:srgbClr val="5B3C43"/>
                </a:solidFill>
              </a:defRPr>
            </a:lvl9pPr>
          </a:lstStyle>
          <a:p/>
        </p:txBody>
      </p:sp>
      <p:cxnSp>
        <p:nvCxnSpPr>
          <p:cNvPr id="82" name="Google Shape;82;p6"/>
          <p:cNvCxnSpPr/>
          <p:nvPr/>
        </p:nvCxnSpPr>
        <p:spPr>
          <a:xfrm>
            <a:off x="5743990" y="3225547"/>
            <a:ext cx="0" cy="1437300"/>
          </a:xfrm>
          <a:prstGeom prst="straightConnector1">
            <a:avLst/>
          </a:prstGeom>
          <a:noFill/>
          <a:ln cap="flat" cmpd="sng" w="19050">
            <a:solidFill>
              <a:srgbClr val="5B3C43"/>
            </a:solidFill>
            <a:prstDash val="solid"/>
            <a:round/>
            <a:headEnd len="med" w="med" type="none"/>
            <a:tailEnd len="med" w="med" type="none"/>
          </a:ln>
        </p:spPr>
      </p:cxnSp>
      <p:sp>
        <p:nvSpPr>
          <p:cNvPr id="83" name="Google Shape;83;p6"/>
          <p:cNvSpPr txBox="1"/>
          <p:nvPr>
            <p:ph idx="7" type="subTitle"/>
          </p:nvPr>
        </p:nvSpPr>
        <p:spPr>
          <a:xfrm>
            <a:off x="1125200" y="3884614"/>
            <a:ext cx="2637300" cy="57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3C43"/>
              </a:buClr>
              <a:buSzPts val="1200"/>
              <a:buNone/>
              <a:defRPr>
                <a:solidFill>
                  <a:srgbClr val="5B3C43"/>
                </a:solidFill>
              </a:defRPr>
            </a:lvl1pPr>
            <a:lvl2pPr lvl="1" rtl="0" algn="r">
              <a:lnSpc>
                <a:spcPct val="100000"/>
              </a:lnSpc>
              <a:spcBef>
                <a:spcPts val="0"/>
              </a:spcBef>
              <a:spcAft>
                <a:spcPts val="0"/>
              </a:spcAft>
              <a:buClr>
                <a:srgbClr val="5B3C43"/>
              </a:buClr>
              <a:buSzPts val="1200"/>
              <a:buNone/>
              <a:defRPr>
                <a:solidFill>
                  <a:srgbClr val="5B3C43"/>
                </a:solidFill>
              </a:defRPr>
            </a:lvl2pPr>
            <a:lvl3pPr lvl="2" rtl="0" algn="r">
              <a:lnSpc>
                <a:spcPct val="100000"/>
              </a:lnSpc>
              <a:spcBef>
                <a:spcPts val="0"/>
              </a:spcBef>
              <a:spcAft>
                <a:spcPts val="0"/>
              </a:spcAft>
              <a:buClr>
                <a:srgbClr val="5B3C43"/>
              </a:buClr>
              <a:buSzPts val="1200"/>
              <a:buNone/>
              <a:defRPr>
                <a:solidFill>
                  <a:srgbClr val="5B3C43"/>
                </a:solidFill>
              </a:defRPr>
            </a:lvl3pPr>
            <a:lvl4pPr lvl="3" rtl="0" algn="r">
              <a:lnSpc>
                <a:spcPct val="100000"/>
              </a:lnSpc>
              <a:spcBef>
                <a:spcPts val="0"/>
              </a:spcBef>
              <a:spcAft>
                <a:spcPts val="0"/>
              </a:spcAft>
              <a:buClr>
                <a:srgbClr val="5B3C43"/>
              </a:buClr>
              <a:buSzPts val="1200"/>
              <a:buNone/>
              <a:defRPr>
                <a:solidFill>
                  <a:srgbClr val="5B3C43"/>
                </a:solidFill>
              </a:defRPr>
            </a:lvl4pPr>
            <a:lvl5pPr lvl="4" rtl="0" algn="r">
              <a:lnSpc>
                <a:spcPct val="100000"/>
              </a:lnSpc>
              <a:spcBef>
                <a:spcPts val="0"/>
              </a:spcBef>
              <a:spcAft>
                <a:spcPts val="0"/>
              </a:spcAft>
              <a:buClr>
                <a:srgbClr val="5B3C43"/>
              </a:buClr>
              <a:buSzPts val="1200"/>
              <a:buNone/>
              <a:defRPr>
                <a:solidFill>
                  <a:srgbClr val="5B3C43"/>
                </a:solidFill>
              </a:defRPr>
            </a:lvl5pPr>
            <a:lvl6pPr lvl="5" rtl="0" algn="r">
              <a:lnSpc>
                <a:spcPct val="100000"/>
              </a:lnSpc>
              <a:spcBef>
                <a:spcPts val="0"/>
              </a:spcBef>
              <a:spcAft>
                <a:spcPts val="0"/>
              </a:spcAft>
              <a:buClr>
                <a:srgbClr val="5B3C43"/>
              </a:buClr>
              <a:buSzPts val="1200"/>
              <a:buNone/>
              <a:defRPr>
                <a:solidFill>
                  <a:srgbClr val="5B3C43"/>
                </a:solidFill>
              </a:defRPr>
            </a:lvl6pPr>
            <a:lvl7pPr lvl="6" rtl="0" algn="r">
              <a:lnSpc>
                <a:spcPct val="100000"/>
              </a:lnSpc>
              <a:spcBef>
                <a:spcPts val="0"/>
              </a:spcBef>
              <a:spcAft>
                <a:spcPts val="0"/>
              </a:spcAft>
              <a:buClr>
                <a:srgbClr val="5B3C43"/>
              </a:buClr>
              <a:buSzPts val="1200"/>
              <a:buNone/>
              <a:defRPr>
                <a:solidFill>
                  <a:srgbClr val="5B3C43"/>
                </a:solidFill>
              </a:defRPr>
            </a:lvl7pPr>
            <a:lvl8pPr lvl="7" rtl="0" algn="r">
              <a:lnSpc>
                <a:spcPct val="100000"/>
              </a:lnSpc>
              <a:spcBef>
                <a:spcPts val="0"/>
              </a:spcBef>
              <a:spcAft>
                <a:spcPts val="0"/>
              </a:spcAft>
              <a:buClr>
                <a:srgbClr val="5B3C43"/>
              </a:buClr>
              <a:buSzPts val="1200"/>
              <a:buNone/>
              <a:defRPr>
                <a:solidFill>
                  <a:srgbClr val="5B3C43"/>
                </a:solidFill>
              </a:defRPr>
            </a:lvl8pPr>
            <a:lvl9pPr lvl="8" rtl="0" algn="r">
              <a:lnSpc>
                <a:spcPct val="100000"/>
              </a:lnSpc>
              <a:spcBef>
                <a:spcPts val="0"/>
              </a:spcBef>
              <a:spcAft>
                <a:spcPts val="0"/>
              </a:spcAft>
              <a:buClr>
                <a:srgbClr val="5B3C43"/>
              </a:buClr>
              <a:buSzPts val="1200"/>
              <a:buNone/>
              <a:defRPr>
                <a:solidFill>
                  <a:srgbClr val="5B3C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6">
    <p:spTree>
      <p:nvGrpSpPr>
        <p:cNvPr id="84" name="Shape 84"/>
        <p:cNvGrpSpPr/>
        <p:nvPr/>
      </p:nvGrpSpPr>
      <p:grpSpPr>
        <a:xfrm>
          <a:off x="0" y="0"/>
          <a:ext cx="0" cy="0"/>
          <a:chOff x="0" y="0"/>
          <a:chExt cx="0" cy="0"/>
        </a:xfrm>
      </p:grpSpPr>
      <p:pic>
        <p:nvPicPr>
          <p:cNvPr id="85" name="Google Shape;85;p7"/>
          <p:cNvPicPr preferRelativeResize="0"/>
          <p:nvPr/>
        </p:nvPicPr>
        <p:blipFill rotWithShape="1">
          <a:blip r:embed="rId2">
            <a:alphaModFix/>
          </a:blip>
          <a:srcRect b="7741" l="0" r="0" t="7749"/>
          <a:stretch/>
        </p:blipFill>
        <p:spPr>
          <a:xfrm>
            <a:off x="892725" y="247200"/>
            <a:ext cx="8251278" cy="4649076"/>
          </a:xfrm>
          <a:prstGeom prst="rect">
            <a:avLst/>
          </a:prstGeom>
          <a:noFill/>
          <a:ln>
            <a:noFill/>
          </a:ln>
        </p:spPr>
      </p:pic>
      <p:sp>
        <p:nvSpPr>
          <p:cNvPr id="86" name="Google Shape;86;p7"/>
          <p:cNvSpPr/>
          <p:nvPr/>
        </p:nvSpPr>
        <p:spPr>
          <a:xfrm>
            <a:off x="904300" y="247200"/>
            <a:ext cx="8251200" cy="4649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txBox="1"/>
          <p:nvPr>
            <p:ph type="ctrTitle"/>
          </p:nvPr>
        </p:nvSpPr>
        <p:spPr>
          <a:xfrm>
            <a:off x="2403800" y="2699738"/>
            <a:ext cx="5001600" cy="294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000"/>
              <a:buNone/>
              <a:defRPr sz="1000">
                <a:solidFill>
                  <a:srgbClr val="FFFFFF"/>
                </a:solidFill>
              </a:defRPr>
            </a:lvl1pPr>
            <a:lvl2pPr lvl="1" rtl="0" algn="r">
              <a:spcBef>
                <a:spcPts val="0"/>
              </a:spcBef>
              <a:spcAft>
                <a:spcPts val="0"/>
              </a:spcAft>
              <a:buClr>
                <a:srgbClr val="FFFFFF"/>
              </a:buClr>
              <a:buSzPts val="1000"/>
              <a:buNone/>
              <a:defRPr sz="1000">
                <a:solidFill>
                  <a:srgbClr val="FFFFFF"/>
                </a:solidFill>
              </a:defRPr>
            </a:lvl2pPr>
            <a:lvl3pPr lvl="2" rtl="0" algn="r">
              <a:spcBef>
                <a:spcPts val="0"/>
              </a:spcBef>
              <a:spcAft>
                <a:spcPts val="0"/>
              </a:spcAft>
              <a:buClr>
                <a:srgbClr val="FFFFFF"/>
              </a:buClr>
              <a:buSzPts val="1000"/>
              <a:buNone/>
              <a:defRPr sz="1000">
                <a:solidFill>
                  <a:srgbClr val="FFFFFF"/>
                </a:solidFill>
              </a:defRPr>
            </a:lvl3pPr>
            <a:lvl4pPr lvl="3" rtl="0" algn="r">
              <a:spcBef>
                <a:spcPts val="0"/>
              </a:spcBef>
              <a:spcAft>
                <a:spcPts val="0"/>
              </a:spcAft>
              <a:buClr>
                <a:srgbClr val="FFFFFF"/>
              </a:buClr>
              <a:buSzPts val="1000"/>
              <a:buNone/>
              <a:defRPr sz="1000">
                <a:solidFill>
                  <a:srgbClr val="FFFFFF"/>
                </a:solidFill>
              </a:defRPr>
            </a:lvl4pPr>
            <a:lvl5pPr lvl="4" rtl="0" algn="r">
              <a:spcBef>
                <a:spcPts val="0"/>
              </a:spcBef>
              <a:spcAft>
                <a:spcPts val="0"/>
              </a:spcAft>
              <a:buClr>
                <a:srgbClr val="FFFFFF"/>
              </a:buClr>
              <a:buSzPts val="1000"/>
              <a:buNone/>
              <a:defRPr sz="1000">
                <a:solidFill>
                  <a:srgbClr val="FFFFFF"/>
                </a:solidFill>
              </a:defRPr>
            </a:lvl5pPr>
            <a:lvl6pPr lvl="5" rtl="0" algn="r">
              <a:spcBef>
                <a:spcPts val="0"/>
              </a:spcBef>
              <a:spcAft>
                <a:spcPts val="0"/>
              </a:spcAft>
              <a:buClr>
                <a:srgbClr val="FFFFFF"/>
              </a:buClr>
              <a:buSzPts val="1000"/>
              <a:buNone/>
              <a:defRPr sz="1000">
                <a:solidFill>
                  <a:srgbClr val="FFFFFF"/>
                </a:solidFill>
              </a:defRPr>
            </a:lvl6pPr>
            <a:lvl7pPr lvl="6" rtl="0" algn="r">
              <a:spcBef>
                <a:spcPts val="0"/>
              </a:spcBef>
              <a:spcAft>
                <a:spcPts val="0"/>
              </a:spcAft>
              <a:buClr>
                <a:srgbClr val="FFFFFF"/>
              </a:buClr>
              <a:buSzPts val="1000"/>
              <a:buNone/>
              <a:defRPr sz="1000">
                <a:solidFill>
                  <a:srgbClr val="FFFFFF"/>
                </a:solidFill>
              </a:defRPr>
            </a:lvl7pPr>
            <a:lvl8pPr lvl="7" rtl="0" algn="r">
              <a:spcBef>
                <a:spcPts val="0"/>
              </a:spcBef>
              <a:spcAft>
                <a:spcPts val="0"/>
              </a:spcAft>
              <a:buClr>
                <a:srgbClr val="FFFFFF"/>
              </a:buClr>
              <a:buSzPts val="1000"/>
              <a:buNone/>
              <a:defRPr sz="1000">
                <a:solidFill>
                  <a:srgbClr val="FFFFFF"/>
                </a:solidFill>
              </a:defRPr>
            </a:lvl8pPr>
            <a:lvl9pPr lvl="8" rtl="0" algn="r">
              <a:spcBef>
                <a:spcPts val="0"/>
              </a:spcBef>
              <a:spcAft>
                <a:spcPts val="0"/>
              </a:spcAft>
              <a:buClr>
                <a:srgbClr val="FFFFFF"/>
              </a:buClr>
              <a:buSzPts val="1000"/>
              <a:buNone/>
              <a:defRPr sz="1000">
                <a:solidFill>
                  <a:srgbClr val="FFFFFF"/>
                </a:solidFill>
              </a:defRPr>
            </a:lvl9pPr>
          </a:lstStyle>
          <a:p/>
        </p:txBody>
      </p:sp>
      <p:sp>
        <p:nvSpPr>
          <p:cNvPr id="88" name="Google Shape;88;p7"/>
          <p:cNvSpPr txBox="1"/>
          <p:nvPr>
            <p:ph idx="1" type="subTitle"/>
          </p:nvPr>
        </p:nvSpPr>
        <p:spPr>
          <a:xfrm>
            <a:off x="2746275" y="2148863"/>
            <a:ext cx="4659300" cy="663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sz="1400">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sp>
        <p:nvSpPr>
          <p:cNvPr id="89" name="Google Shape;89;p7"/>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90" name="Google Shape;90;p7"/>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3">
  <p:cSld name="CUSTOM_26_1">
    <p:spTree>
      <p:nvGrpSpPr>
        <p:cNvPr id="92" name="Shape 92"/>
        <p:cNvGrpSpPr/>
        <p:nvPr/>
      </p:nvGrpSpPr>
      <p:grpSpPr>
        <a:xfrm>
          <a:off x="0" y="0"/>
          <a:ext cx="0" cy="0"/>
          <a:chOff x="0" y="0"/>
          <a:chExt cx="0" cy="0"/>
        </a:xfrm>
      </p:grpSpPr>
      <p:pic>
        <p:nvPicPr>
          <p:cNvPr id="93" name="Google Shape;93;p8"/>
          <p:cNvPicPr preferRelativeResize="0"/>
          <p:nvPr/>
        </p:nvPicPr>
        <p:blipFill rotWithShape="1">
          <a:blip r:embed="rId2">
            <a:alphaModFix/>
          </a:blip>
          <a:srcRect b="57379" l="0" r="0" t="0"/>
          <a:stretch/>
        </p:blipFill>
        <p:spPr>
          <a:xfrm>
            <a:off x="928500" y="2561875"/>
            <a:ext cx="8215497" cy="2334300"/>
          </a:xfrm>
          <a:prstGeom prst="rect">
            <a:avLst/>
          </a:prstGeom>
          <a:noFill/>
          <a:ln>
            <a:noFill/>
          </a:ln>
        </p:spPr>
      </p:pic>
      <p:sp>
        <p:nvSpPr>
          <p:cNvPr id="94" name="Google Shape;94;p8"/>
          <p:cNvSpPr/>
          <p:nvPr/>
        </p:nvSpPr>
        <p:spPr>
          <a:xfrm>
            <a:off x="928450" y="2561875"/>
            <a:ext cx="8215500" cy="23343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96" name="Google Shape;96;p8"/>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8"/>
          <p:cNvSpPr txBox="1"/>
          <p:nvPr>
            <p:ph idx="1" type="subTitle"/>
          </p:nvPr>
        </p:nvSpPr>
        <p:spPr>
          <a:xfrm>
            <a:off x="3139765" y="107980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99" name="Google Shape;99;p8"/>
          <p:cNvSpPr txBox="1"/>
          <p:nvPr>
            <p:ph idx="2" type="subTitle"/>
          </p:nvPr>
        </p:nvSpPr>
        <p:spPr>
          <a:xfrm>
            <a:off x="3139765" y="126470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0"/>
              </a:spcBef>
              <a:spcAft>
                <a:spcPts val="0"/>
              </a:spcAft>
              <a:buClr>
                <a:srgbClr val="5B3C43"/>
              </a:buClr>
              <a:buSzPts val="1200"/>
              <a:buNone/>
              <a:defRPr>
                <a:solidFill>
                  <a:srgbClr val="5B3C43"/>
                </a:solidFill>
              </a:defRPr>
            </a:lvl2pPr>
            <a:lvl3pPr lvl="2" rtl="0">
              <a:lnSpc>
                <a:spcPct val="100000"/>
              </a:lnSpc>
              <a:spcBef>
                <a:spcPts val="0"/>
              </a:spcBef>
              <a:spcAft>
                <a:spcPts val="0"/>
              </a:spcAft>
              <a:buClr>
                <a:srgbClr val="5B3C43"/>
              </a:buClr>
              <a:buSzPts val="1200"/>
              <a:buNone/>
              <a:defRPr>
                <a:solidFill>
                  <a:srgbClr val="5B3C43"/>
                </a:solidFill>
              </a:defRPr>
            </a:lvl3pPr>
            <a:lvl4pPr lvl="3" rtl="0">
              <a:lnSpc>
                <a:spcPct val="100000"/>
              </a:lnSpc>
              <a:spcBef>
                <a:spcPts val="0"/>
              </a:spcBef>
              <a:spcAft>
                <a:spcPts val="0"/>
              </a:spcAft>
              <a:buClr>
                <a:srgbClr val="5B3C43"/>
              </a:buClr>
              <a:buSzPts val="1200"/>
              <a:buNone/>
              <a:defRPr>
                <a:solidFill>
                  <a:srgbClr val="5B3C43"/>
                </a:solidFill>
              </a:defRPr>
            </a:lvl4pPr>
            <a:lvl5pPr lvl="4" rtl="0">
              <a:lnSpc>
                <a:spcPct val="100000"/>
              </a:lnSpc>
              <a:spcBef>
                <a:spcPts val="0"/>
              </a:spcBef>
              <a:spcAft>
                <a:spcPts val="0"/>
              </a:spcAft>
              <a:buClr>
                <a:srgbClr val="5B3C43"/>
              </a:buClr>
              <a:buSzPts val="1200"/>
              <a:buNone/>
              <a:defRPr>
                <a:solidFill>
                  <a:srgbClr val="5B3C43"/>
                </a:solidFill>
              </a:defRPr>
            </a:lvl5pPr>
            <a:lvl6pPr lvl="5" rtl="0">
              <a:lnSpc>
                <a:spcPct val="100000"/>
              </a:lnSpc>
              <a:spcBef>
                <a:spcPts val="0"/>
              </a:spcBef>
              <a:spcAft>
                <a:spcPts val="0"/>
              </a:spcAft>
              <a:buClr>
                <a:srgbClr val="5B3C43"/>
              </a:buClr>
              <a:buSzPts val="1200"/>
              <a:buNone/>
              <a:defRPr>
                <a:solidFill>
                  <a:srgbClr val="5B3C43"/>
                </a:solidFill>
              </a:defRPr>
            </a:lvl6pPr>
            <a:lvl7pPr lvl="6" rtl="0">
              <a:lnSpc>
                <a:spcPct val="100000"/>
              </a:lnSpc>
              <a:spcBef>
                <a:spcPts val="0"/>
              </a:spcBef>
              <a:spcAft>
                <a:spcPts val="0"/>
              </a:spcAft>
              <a:buClr>
                <a:srgbClr val="5B3C43"/>
              </a:buClr>
              <a:buSzPts val="1200"/>
              <a:buNone/>
              <a:defRPr>
                <a:solidFill>
                  <a:srgbClr val="5B3C43"/>
                </a:solidFill>
              </a:defRPr>
            </a:lvl7pPr>
            <a:lvl8pPr lvl="7" rtl="0">
              <a:lnSpc>
                <a:spcPct val="100000"/>
              </a:lnSpc>
              <a:spcBef>
                <a:spcPts val="0"/>
              </a:spcBef>
              <a:spcAft>
                <a:spcPts val="0"/>
              </a:spcAft>
              <a:buClr>
                <a:srgbClr val="5B3C43"/>
              </a:buClr>
              <a:buSzPts val="1200"/>
              <a:buNone/>
              <a:defRPr>
                <a:solidFill>
                  <a:srgbClr val="5B3C43"/>
                </a:solidFill>
              </a:defRPr>
            </a:lvl8pPr>
            <a:lvl9pPr lvl="8" rtl="0">
              <a:lnSpc>
                <a:spcPct val="100000"/>
              </a:lnSpc>
              <a:spcBef>
                <a:spcPts val="0"/>
              </a:spcBef>
              <a:spcAft>
                <a:spcPts val="0"/>
              </a:spcAft>
              <a:buClr>
                <a:srgbClr val="5B3C43"/>
              </a:buClr>
              <a:buSzPts val="1200"/>
              <a:buNone/>
              <a:defRPr>
                <a:solidFill>
                  <a:srgbClr val="5B3C43"/>
                </a:solidFill>
              </a:defRPr>
            </a:lvl9pPr>
          </a:lstStyle>
          <a:p/>
        </p:txBody>
      </p:sp>
      <p:cxnSp>
        <p:nvCxnSpPr>
          <p:cNvPr id="100" name="Google Shape;100;p8"/>
          <p:cNvCxnSpPr/>
          <p:nvPr/>
        </p:nvCxnSpPr>
        <p:spPr>
          <a:xfrm>
            <a:off x="3063575" y="704675"/>
            <a:ext cx="0" cy="23838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image 4">
  <p:cSld name="CUSTOM_26_1_1">
    <p:spTree>
      <p:nvGrpSpPr>
        <p:cNvPr id="101" name="Shape 101"/>
        <p:cNvGrpSpPr/>
        <p:nvPr/>
      </p:nvGrpSpPr>
      <p:grpSpPr>
        <a:xfrm>
          <a:off x="0" y="0"/>
          <a:ext cx="0" cy="0"/>
          <a:chOff x="0" y="0"/>
          <a:chExt cx="0" cy="0"/>
        </a:xfrm>
      </p:grpSpPr>
      <p:pic>
        <p:nvPicPr>
          <p:cNvPr id="102" name="Google Shape;102;p9"/>
          <p:cNvPicPr preferRelativeResize="0"/>
          <p:nvPr/>
        </p:nvPicPr>
        <p:blipFill rotWithShape="1">
          <a:blip r:embed="rId2">
            <a:alphaModFix/>
          </a:blip>
          <a:srcRect b="0" l="0" r="0" t="57379"/>
          <a:stretch/>
        </p:blipFill>
        <p:spPr>
          <a:xfrm>
            <a:off x="928500" y="195822"/>
            <a:ext cx="8215497" cy="2334300"/>
          </a:xfrm>
          <a:prstGeom prst="rect">
            <a:avLst/>
          </a:prstGeom>
          <a:noFill/>
          <a:ln>
            <a:noFill/>
          </a:ln>
        </p:spPr>
      </p:pic>
      <p:sp>
        <p:nvSpPr>
          <p:cNvPr id="103" name="Google Shape;103;p9"/>
          <p:cNvSpPr/>
          <p:nvPr/>
        </p:nvSpPr>
        <p:spPr>
          <a:xfrm>
            <a:off x="928450" y="195822"/>
            <a:ext cx="8215500" cy="23343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05" name="Google Shape;105;p9"/>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07" name="Google Shape;107;p9"/>
          <p:cNvSpPr txBox="1"/>
          <p:nvPr>
            <p:ph idx="1" type="subTitle"/>
          </p:nvPr>
        </p:nvSpPr>
        <p:spPr>
          <a:xfrm>
            <a:off x="3146040" y="2943600"/>
            <a:ext cx="3780300" cy="5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08" name="Google Shape;108;p9"/>
          <p:cNvSpPr txBox="1"/>
          <p:nvPr>
            <p:ph idx="2" type="subTitle"/>
          </p:nvPr>
        </p:nvSpPr>
        <p:spPr>
          <a:xfrm>
            <a:off x="3146040" y="3128500"/>
            <a:ext cx="23181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3C43"/>
              </a:buClr>
              <a:buSzPts val="1200"/>
              <a:buNone/>
              <a:defRPr>
                <a:solidFill>
                  <a:srgbClr val="5B3C43"/>
                </a:solidFill>
              </a:defRPr>
            </a:lvl1pPr>
            <a:lvl2pPr lvl="1" rtl="0">
              <a:lnSpc>
                <a:spcPct val="100000"/>
              </a:lnSpc>
              <a:spcBef>
                <a:spcPts val="0"/>
              </a:spcBef>
              <a:spcAft>
                <a:spcPts val="0"/>
              </a:spcAft>
              <a:buClr>
                <a:srgbClr val="5B3C43"/>
              </a:buClr>
              <a:buSzPts val="1200"/>
              <a:buNone/>
              <a:defRPr>
                <a:solidFill>
                  <a:srgbClr val="5B3C43"/>
                </a:solidFill>
              </a:defRPr>
            </a:lvl2pPr>
            <a:lvl3pPr lvl="2" rtl="0">
              <a:lnSpc>
                <a:spcPct val="100000"/>
              </a:lnSpc>
              <a:spcBef>
                <a:spcPts val="0"/>
              </a:spcBef>
              <a:spcAft>
                <a:spcPts val="0"/>
              </a:spcAft>
              <a:buClr>
                <a:srgbClr val="5B3C43"/>
              </a:buClr>
              <a:buSzPts val="1200"/>
              <a:buNone/>
              <a:defRPr>
                <a:solidFill>
                  <a:srgbClr val="5B3C43"/>
                </a:solidFill>
              </a:defRPr>
            </a:lvl3pPr>
            <a:lvl4pPr lvl="3" rtl="0">
              <a:lnSpc>
                <a:spcPct val="100000"/>
              </a:lnSpc>
              <a:spcBef>
                <a:spcPts val="0"/>
              </a:spcBef>
              <a:spcAft>
                <a:spcPts val="0"/>
              </a:spcAft>
              <a:buClr>
                <a:srgbClr val="5B3C43"/>
              </a:buClr>
              <a:buSzPts val="1200"/>
              <a:buNone/>
              <a:defRPr>
                <a:solidFill>
                  <a:srgbClr val="5B3C43"/>
                </a:solidFill>
              </a:defRPr>
            </a:lvl4pPr>
            <a:lvl5pPr lvl="4" rtl="0">
              <a:lnSpc>
                <a:spcPct val="100000"/>
              </a:lnSpc>
              <a:spcBef>
                <a:spcPts val="0"/>
              </a:spcBef>
              <a:spcAft>
                <a:spcPts val="0"/>
              </a:spcAft>
              <a:buClr>
                <a:srgbClr val="5B3C43"/>
              </a:buClr>
              <a:buSzPts val="1200"/>
              <a:buNone/>
              <a:defRPr>
                <a:solidFill>
                  <a:srgbClr val="5B3C43"/>
                </a:solidFill>
              </a:defRPr>
            </a:lvl5pPr>
            <a:lvl6pPr lvl="5" rtl="0">
              <a:lnSpc>
                <a:spcPct val="100000"/>
              </a:lnSpc>
              <a:spcBef>
                <a:spcPts val="0"/>
              </a:spcBef>
              <a:spcAft>
                <a:spcPts val="0"/>
              </a:spcAft>
              <a:buClr>
                <a:srgbClr val="5B3C43"/>
              </a:buClr>
              <a:buSzPts val="1200"/>
              <a:buNone/>
              <a:defRPr>
                <a:solidFill>
                  <a:srgbClr val="5B3C43"/>
                </a:solidFill>
              </a:defRPr>
            </a:lvl6pPr>
            <a:lvl7pPr lvl="6" rtl="0">
              <a:lnSpc>
                <a:spcPct val="100000"/>
              </a:lnSpc>
              <a:spcBef>
                <a:spcPts val="0"/>
              </a:spcBef>
              <a:spcAft>
                <a:spcPts val="0"/>
              </a:spcAft>
              <a:buClr>
                <a:srgbClr val="5B3C43"/>
              </a:buClr>
              <a:buSzPts val="1200"/>
              <a:buNone/>
              <a:defRPr>
                <a:solidFill>
                  <a:srgbClr val="5B3C43"/>
                </a:solidFill>
              </a:defRPr>
            </a:lvl7pPr>
            <a:lvl8pPr lvl="7" rtl="0">
              <a:lnSpc>
                <a:spcPct val="100000"/>
              </a:lnSpc>
              <a:spcBef>
                <a:spcPts val="0"/>
              </a:spcBef>
              <a:spcAft>
                <a:spcPts val="0"/>
              </a:spcAft>
              <a:buClr>
                <a:srgbClr val="5B3C43"/>
              </a:buClr>
              <a:buSzPts val="1200"/>
              <a:buNone/>
              <a:defRPr>
                <a:solidFill>
                  <a:srgbClr val="5B3C43"/>
                </a:solidFill>
              </a:defRPr>
            </a:lvl8pPr>
            <a:lvl9pPr lvl="8" rtl="0">
              <a:lnSpc>
                <a:spcPct val="100000"/>
              </a:lnSpc>
              <a:spcBef>
                <a:spcPts val="0"/>
              </a:spcBef>
              <a:spcAft>
                <a:spcPts val="0"/>
              </a:spcAft>
              <a:buClr>
                <a:srgbClr val="5B3C43"/>
              </a:buClr>
              <a:buSzPts val="1200"/>
              <a:buNone/>
              <a:defRPr>
                <a:solidFill>
                  <a:srgbClr val="5B3C43"/>
                </a:solidFill>
              </a:defRPr>
            </a:lvl9pPr>
          </a:lstStyle>
          <a:p/>
        </p:txBody>
      </p:sp>
      <p:cxnSp>
        <p:nvCxnSpPr>
          <p:cNvPr id="109" name="Google Shape;109;p9"/>
          <p:cNvCxnSpPr/>
          <p:nvPr/>
        </p:nvCxnSpPr>
        <p:spPr>
          <a:xfrm>
            <a:off x="3063575" y="1994550"/>
            <a:ext cx="0" cy="23838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6_1_1_1">
    <p:spTree>
      <p:nvGrpSpPr>
        <p:cNvPr id="110" name="Shape 110"/>
        <p:cNvGrpSpPr/>
        <p:nvPr/>
      </p:nvGrpSpPr>
      <p:grpSpPr>
        <a:xfrm>
          <a:off x="0" y="0"/>
          <a:ext cx="0" cy="0"/>
          <a:chOff x="0" y="0"/>
          <a:chExt cx="0" cy="0"/>
        </a:xfrm>
      </p:grpSpPr>
      <p:pic>
        <p:nvPicPr>
          <p:cNvPr id="111" name="Google Shape;111;p10"/>
          <p:cNvPicPr preferRelativeResize="0"/>
          <p:nvPr/>
        </p:nvPicPr>
        <p:blipFill rotWithShape="1">
          <a:blip r:embed="rId2">
            <a:alphaModFix/>
          </a:blip>
          <a:srcRect b="0" l="29996" r="43280" t="52491"/>
          <a:stretch/>
        </p:blipFill>
        <p:spPr>
          <a:xfrm>
            <a:off x="5857550" y="2696900"/>
            <a:ext cx="2195400" cy="2195400"/>
          </a:xfrm>
          <a:prstGeom prst="rect">
            <a:avLst/>
          </a:prstGeom>
          <a:noFill/>
          <a:ln>
            <a:noFill/>
          </a:ln>
        </p:spPr>
      </p:pic>
      <p:sp>
        <p:nvSpPr>
          <p:cNvPr id="112" name="Google Shape;112;p10"/>
          <p:cNvSpPr/>
          <p:nvPr/>
        </p:nvSpPr>
        <p:spPr>
          <a:xfrm>
            <a:off x="5857550" y="2697024"/>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0"/>
          <p:cNvPicPr preferRelativeResize="0"/>
          <p:nvPr/>
        </p:nvPicPr>
        <p:blipFill rotWithShape="1">
          <a:blip r:embed="rId2">
            <a:alphaModFix/>
          </a:blip>
          <a:srcRect b="0" l="29996" r="43280" t="52491"/>
          <a:stretch/>
        </p:blipFill>
        <p:spPr>
          <a:xfrm>
            <a:off x="3393000" y="2696900"/>
            <a:ext cx="2195400" cy="2195400"/>
          </a:xfrm>
          <a:prstGeom prst="rect">
            <a:avLst/>
          </a:prstGeom>
          <a:noFill/>
          <a:ln>
            <a:noFill/>
          </a:ln>
        </p:spPr>
      </p:pic>
      <p:pic>
        <p:nvPicPr>
          <p:cNvPr id="114" name="Google Shape;114;p10"/>
          <p:cNvPicPr preferRelativeResize="0"/>
          <p:nvPr/>
        </p:nvPicPr>
        <p:blipFill rotWithShape="1">
          <a:blip r:embed="rId2">
            <a:alphaModFix/>
          </a:blip>
          <a:srcRect b="0" l="0" r="73277" t="52494"/>
          <a:stretch/>
        </p:blipFill>
        <p:spPr>
          <a:xfrm>
            <a:off x="928450" y="2696900"/>
            <a:ext cx="2195400" cy="2195400"/>
          </a:xfrm>
          <a:prstGeom prst="rect">
            <a:avLst/>
          </a:prstGeom>
          <a:noFill/>
          <a:ln>
            <a:noFill/>
          </a:ln>
        </p:spPr>
      </p:pic>
      <p:sp>
        <p:nvSpPr>
          <p:cNvPr id="115" name="Google Shape;115;p10"/>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B3C43"/>
              </a:buClr>
              <a:buSzPts val="800"/>
              <a:buNone/>
              <a:defRPr sz="800">
                <a:solidFill>
                  <a:srgbClr val="5B3C43"/>
                </a:solidFill>
              </a:defRPr>
            </a:lvl1pPr>
            <a:lvl2pPr lvl="1" rtl="0" algn="ctr">
              <a:spcBef>
                <a:spcPts val="0"/>
              </a:spcBef>
              <a:spcAft>
                <a:spcPts val="0"/>
              </a:spcAft>
              <a:buClr>
                <a:srgbClr val="D9D9D9"/>
              </a:buClr>
              <a:buSzPts val="1200"/>
              <a:buNone/>
              <a:defRPr sz="1200">
                <a:solidFill>
                  <a:srgbClr val="D9D9D9"/>
                </a:solidFill>
              </a:defRPr>
            </a:lvl2pPr>
            <a:lvl3pPr lvl="2" rtl="0" algn="ctr">
              <a:spcBef>
                <a:spcPts val="0"/>
              </a:spcBef>
              <a:spcAft>
                <a:spcPts val="0"/>
              </a:spcAft>
              <a:buClr>
                <a:srgbClr val="D9D9D9"/>
              </a:buClr>
              <a:buSzPts val="1200"/>
              <a:buNone/>
              <a:defRPr sz="1200">
                <a:solidFill>
                  <a:srgbClr val="D9D9D9"/>
                </a:solidFill>
              </a:defRPr>
            </a:lvl3pPr>
            <a:lvl4pPr lvl="3" rtl="0" algn="ctr">
              <a:spcBef>
                <a:spcPts val="0"/>
              </a:spcBef>
              <a:spcAft>
                <a:spcPts val="0"/>
              </a:spcAft>
              <a:buClr>
                <a:srgbClr val="D9D9D9"/>
              </a:buClr>
              <a:buSzPts val="1200"/>
              <a:buNone/>
              <a:defRPr sz="1200">
                <a:solidFill>
                  <a:srgbClr val="D9D9D9"/>
                </a:solidFill>
              </a:defRPr>
            </a:lvl4pPr>
            <a:lvl5pPr lvl="4" rtl="0" algn="ctr">
              <a:spcBef>
                <a:spcPts val="0"/>
              </a:spcBef>
              <a:spcAft>
                <a:spcPts val="0"/>
              </a:spcAft>
              <a:buClr>
                <a:srgbClr val="D9D9D9"/>
              </a:buClr>
              <a:buSzPts val="1200"/>
              <a:buNone/>
              <a:defRPr sz="1200">
                <a:solidFill>
                  <a:srgbClr val="D9D9D9"/>
                </a:solidFill>
              </a:defRPr>
            </a:lvl5pPr>
            <a:lvl6pPr lvl="5" rtl="0" algn="ctr">
              <a:spcBef>
                <a:spcPts val="0"/>
              </a:spcBef>
              <a:spcAft>
                <a:spcPts val="0"/>
              </a:spcAft>
              <a:buClr>
                <a:srgbClr val="D9D9D9"/>
              </a:buClr>
              <a:buSzPts val="1200"/>
              <a:buNone/>
              <a:defRPr sz="1200">
                <a:solidFill>
                  <a:srgbClr val="D9D9D9"/>
                </a:solidFill>
              </a:defRPr>
            </a:lvl6pPr>
            <a:lvl7pPr lvl="6" rtl="0" algn="ctr">
              <a:spcBef>
                <a:spcPts val="0"/>
              </a:spcBef>
              <a:spcAft>
                <a:spcPts val="0"/>
              </a:spcAft>
              <a:buClr>
                <a:srgbClr val="D9D9D9"/>
              </a:buClr>
              <a:buSzPts val="1200"/>
              <a:buNone/>
              <a:defRPr sz="1200">
                <a:solidFill>
                  <a:srgbClr val="D9D9D9"/>
                </a:solidFill>
              </a:defRPr>
            </a:lvl7pPr>
            <a:lvl8pPr lvl="7" rtl="0" algn="ctr">
              <a:spcBef>
                <a:spcPts val="0"/>
              </a:spcBef>
              <a:spcAft>
                <a:spcPts val="0"/>
              </a:spcAft>
              <a:buClr>
                <a:srgbClr val="D9D9D9"/>
              </a:buClr>
              <a:buSzPts val="1200"/>
              <a:buNone/>
              <a:defRPr sz="1200">
                <a:solidFill>
                  <a:srgbClr val="D9D9D9"/>
                </a:solidFill>
              </a:defRPr>
            </a:lvl8pPr>
            <a:lvl9pPr lvl="8" rtl="0" algn="ctr">
              <a:spcBef>
                <a:spcPts val="0"/>
              </a:spcBef>
              <a:spcAft>
                <a:spcPts val="0"/>
              </a:spcAft>
              <a:buClr>
                <a:srgbClr val="D9D9D9"/>
              </a:buClr>
              <a:buSzPts val="1200"/>
              <a:buNone/>
              <a:defRPr sz="1200">
                <a:solidFill>
                  <a:srgbClr val="D9D9D9"/>
                </a:solidFill>
              </a:defRPr>
            </a:lvl9pPr>
          </a:lstStyle>
          <a:p/>
        </p:txBody>
      </p:sp>
      <p:sp>
        <p:nvSpPr>
          <p:cNvPr id="116" name="Google Shape;116;p10"/>
          <p:cNvSpPr/>
          <p:nvPr/>
        </p:nvSpPr>
        <p:spPr>
          <a:xfrm>
            <a:off x="251200" y="4484007"/>
            <a:ext cx="408300" cy="4083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lvl1pPr lvl="0" rtl="0" algn="ctr">
              <a:buNone/>
              <a:defRPr b="1" sz="1000">
                <a:solidFill>
                  <a:srgbClr val="5B3C43"/>
                </a:solidFill>
                <a:latin typeface="Josefin Sans"/>
                <a:ea typeface="Josefin Sans"/>
                <a:cs typeface="Josefin Sans"/>
                <a:sym typeface="Josefin Sans"/>
              </a:defRPr>
            </a:lvl1pPr>
            <a:lvl2pPr lvl="1" rtl="0" algn="ctr">
              <a:buNone/>
              <a:defRPr b="1" sz="1000">
                <a:solidFill>
                  <a:srgbClr val="5B3C43"/>
                </a:solidFill>
                <a:latin typeface="Josefin Sans"/>
                <a:ea typeface="Josefin Sans"/>
                <a:cs typeface="Josefin Sans"/>
                <a:sym typeface="Josefin Sans"/>
              </a:defRPr>
            </a:lvl2pPr>
            <a:lvl3pPr lvl="2" rtl="0" algn="ctr">
              <a:buNone/>
              <a:defRPr b="1" sz="1000">
                <a:solidFill>
                  <a:srgbClr val="5B3C43"/>
                </a:solidFill>
                <a:latin typeface="Josefin Sans"/>
                <a:ea typeface="Josefin Sans"/>
                <a:cs typeface="Josefin Sans"/>
                <a:sym typeface="Josefin Sans"/>
              </a:defRPr>
            </a:lvl3pPr>
            <a:lvl4pPr lvl="3" rtl="0" algn="ctr">
              <a:buNone/>
              <a:defRPr b="1" sz="1000">
                <a:solidFill>
                  <a:srgbClr val="5B3C43"/>
                </a:solidFill>
                <a:latin typeface="Josefin Sans"/>
                <a:ea typeface="Josefin Sans"/>
                <a:cs typeface="Josefin Sans"/>
                <a:sym typeface="Josefin Sans"/>
              </a:defRPr>
            </a:lvl4pPr>
            <a:lvl5pPr lvl="4" rtl="0" algn="ctr">
              <a:buNone/>
              <a:defRPr b="1" sz="1000">
                <a:solidFill>
                  <a:srgbClr val="5B3C43"/>
                </a:solidFill>
                <a:latin typeface="Josefin Sans"/>
                <a:ea typeface="Josefin Sans"/>
                <a:cs typeface="Josefin Sans"/>
                <a:sym typeface="Josefin Sans"/>
              </a:defRPr>
            </a:lvl5pPr>
            <a:lvl6pPr lvl="5" rtl="0" algn="ctr">
              <a:buNone/>
              <a:defRPr b="1" sz="1000">
                <a:solidFill>
                  <a:srgbClr val="5B3C43"/>
                </a:solidFill>
                <a:latin typeface="Josefin Sans"/>
                <a:ea typeface="Josefin Sans"/>
                <a:cs typeface="Josefin Sans"/>
                <a:sym typeface="Josefin Sans"/>
              </a:defRPr>
            </a:lvl6pPr>
            <a:lvl7pPr lvl="6" rtl="0" algn="ctr">
              <a:buNone/>
              <a:defRPr b="1" sz="1000">
                <a:solidFill>
                  <a:srgbClr val="5B3C43"/>
                </a:solidFill>
                <a:latin typeface="Josefin Sans"/>
                <a:ea typeface="Josefin Sans"/>
                <a:cs typeface="Josefin Sans"/>
                <a:sym typeface="Josefin Sans"/>
              </a:defRPr>
            </a:lvl7pPr>
            <a:lvl8pPr lvl="7" rtl="0" algn="ctr">
              <a:buNone/>
              <a:defRPr b="1" sz="1000">
                <a:solidFill>
                  <a:srgbClr val="5B3C43"/>
                </a:solidFill>
                <a:latin typeface="Josefin Sans"/>
                <a:ea typeface="Josefin Sans"/>
                <a:cs typeface="Josefin Sans"/>
                <a:sym typeface="Josefin Sans"/>
              </a:defRPr>
            </a:lvl8pPr>
            <a:lvl9pPr lvl="8" rtl="0" algn="ctr">
              <a:buNone/>
              <a:defRPr b="1" sz="1000">
                <a:solidFill>
                  <a:srgbClr val="5B3C43"/>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18" name="Google Shape;118;p10"/>
          <p:cNvSpPr/>
          <p:nvPr/>
        </p:nvSpPr>
        <p:spPr>
          <a:xfrm>
            <a:off x="928450" y="2697112"/>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3393000" y="2697024"/>
            <a:ext cx="2195400" cy="21954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txBox="1"/>
          <p:nvPr>
            <p:ph idx="1" type="subTitle"/>
          </p:nvPr>
        </p:nvSpPr>
        <p:spPr>
          <a:xfrm>
            <a:off x="3733385"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21" name="Google Shape;121;p10"/>
          <p:cNvSpPr txBox="1"/>
          <p:nvPr>
            <p:ph idx="2" type="subTitle"/>
          </p:nvPr>
        </p:nvSpPr>
        <p:spPr>
          <a:xfrm>
            <a:off x="3657164"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122" name="Google Shape;122;p10"/>
          <p:cNvCxnSpPr/>
          <p:nvPr/>
        </p:nvCxnSpPr>
        <p:spPr>
          <a:xfrm>
            <a:off x="3657178" y="1954497"/>
            <a:ext cx="0" cy="1437300"/>
          </a:xfrm>
          <a:prstGeom prst="straightConnector1">
            <a:avLst/>
          </a:prstGeom>
          <a:noFill/>
          <a:ln cap="flat" cmpd="sng" w="19050">
            <a:solidFill>
              <a:srgbClr val="5B3C43"/>
            </a:solidFill>
            <a:prstDash val="solid"/>
            <a:round/>
            <a:headEnd len="med" w="med" type="none"/>
            <a:tailEnd len="med" w="med" type="none"/>
          </a:ln>
        </p:spPr>
      </p:cxnSp>
      <p:sp>
        <p:nvSpPr>
          <p:cNvPr id="123" name="Google Shape;123;p10"/>
          <p:cNvSpPr txBox="1"/>
          <p:nvPr>
            <p:ph idx="3" type="subTitle"/>
          </p:nvPr>
        </p:nvSpPr>
        <p:spPr>
          <a:xfrm>
            <a:off x="1236309"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24" name="Google Shape;124;p10"/>
          <p:cNvSpPr txBox="1"/>
          <p:nvPr>
            <p:ph idx="4" type="subTitle"/>
          </p:nvPr>
        </p:nvSpPr>
        <p:spPr>
          <a:xfrm>
            <a:off x="1211650"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125" name="Google Shape;125;p10"/>
          <p:cNvCxnSpPr/>
          <p:nvPr/>
        </p:nvCxnSpPr>
        <p:spPr>
          <a:xfrm>
            <a:off x="1160102" y="1954497"/>
            <a:ext cx="0" cy="1437300"/>
          </a:xfrm>
          <a:prstGeom prst="straightConnector1">
            <a:avLst/>
          </a:prstGeom>
          <a:noFill/>
          <a:ln cap="flat" cmpd="sng" w="19050">
            <a:solidFill>
              <a:srgbClr val="5B3C43"/>
            </a:solidFill>
            <a:prstDash val="solid"/>
            <a:round/>
            <a:headEnd len="med" w="med" type="none"/>
            <a:tailEnd len="med" w="med" type="none"/>
          </a:ln>
        </p:spPr>
      </p:cxnSp>
      <p:sp>
        <p:nvSpPr>
          <p:cNvPr id="126" name="Google Shape;126;p10"/>
          <p:cNvSpPr txBox="1"/>
          <p:nvPr>
            <p:ph idx="5" type="ctrTitle"/>
          </p:nvPr>
        </p:nvSpPr>
        <p:spPr>
          <a:xfrm>
            <a:off x="1092420" y="-673675"/>
            <a:ext cx="2200500" cy="205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5B3C43"/>
              </a:buClr>
              <a:buSzPts val="1800"/>
              <a:buNone/>
              <a:defRPr sz="1800">
                <a:solidFill>
                  <a:srgbClr val="5B3C43"/>
                </a:solidFill>
              </a:defRPr>
            </a:lvl1pPr>
            <a:lvl2pPr lvl="1" rtl="0">
              <a:spcBef>
                <a:spcPts val="0"/>
              </a:spcBef>
              <a:spcAft>
                <a:spcPts val="0"/>
              </a:spcAft>
              <a:buClr>
                <a:srgbClr val="5B3C43"/>
              </a:buClr>
              <a:buSzPts val="1600"/>
              <a:buNone/>
              <a:defRPr sz="1600">
                <a:solidFill>
                  <a:srgbClr val="5B3C43"/>
                </a:solidFill>
              </a:defRPr>
            </a:lvl2pPr>
            <a:lvl3pPr lvl="2" rtl="0">
              <a:spcBef>
                <a:spcPts val="0"/>
              </a:spcBef>
              <a:spcAft>
                <a:spcPts val="0"/>
              </a:spcAft>
              <a:buClr>
                <a:srgbClr val="5B3C43"/>
              </a:buClr>
              <a:buSzPts val="1600"/>
              <a:buNone/>
              <a:defRPr sz="1600">
                <a:solidFill>
                  <a:srgbClr val="5B3C43"/>
                </a:solidFill>
              </a:defRPr>
            </a:lvl3pPr>
            <a:lvl4pPr lvl="3" rtl="0">
              <a:spcBef>
                <a:spcPts val="0"/>
              </a:spcBef>
              <a:spcAft>
                <a:spcPts val="0"/>
              </a:spcAft>
              <a:buClr>
                <a:srgbClr val="5B3C43"/>
              </a:buClr>
              <a:buSzPts val="1600"/>
              <a:buNone/>
              <a:defRPr sz="1600">
                <a:solidFill>
                  <a:srgbClr val="5B3C43"/>
                </a:solidFill>
              </a:defRPr>
            </a:lvl4pPr>
            <a:lvl5pPr lvl="4" rtl="0">
              <a:spcBef>
                <a:spcPts val="0"/>
              </a:spcBef>
              <a:spcAft>
                <a:spcPts val="0"/>
              </a:spcAft>
              <a:buClr>
                <a:srgbClr val="5B3C43"/>
              </a:buClr>
              <a:buSzPts val="1600"/>
              <a:buNone/>
              <a:defRPr sz="1600">
                <a:solidFill>
                  <a:srgbClr val="5B3C43"/>
                </a:solidFill>
              </a:defRPr>
            </a:lvl5pPr>
            <a:lvl6pPr lvl="5" rtl="0">
              <a:spcBef>
                <a:spcPts val="0"/>
              </a:spcBef>
              <a:spcAft>
                <a:spcPts val="0"/>
              </a:spcAft>
              <a:buClr>
                <a:srgbClr val="5B3C43"/>
              </a:buClr>
              <a:buSzPts val="1600"/>
              <a:buNone/>
              <a:defRPr sz="1600">
                <a:solidFill>
                  <a:srgbClr val="5B3C43"/>
                </a:solidFill>
              </a:defRPr>
            </a:lvl6pPr>
            <a:lvl7pPr lvl="6" rtl="0">
              <a:spcBef>
                <a:spcPts val="0"/>
              </a:spcBef>
              <a:spcAft>
                <a:spcPts val="0"/>
              </a:spcAft>
              <a:buClr>
                <a:srgbClr val="5B3C43"/>
              </a:buClr>
              <a:buSzPts val="1600"/>
              <a:buNone/>
              <a:defRPr sz="1600">
                <a:solidFill>
                  <a:srgbClr val="5B3C43"/>
                </a:solidFill>
              </a:defRPr>
            </a:lvl7pPr>
            <a:lvl8pPr lvl="7" rtl="0">
              <a:spcBef>
                <a:spcPts val="0"/>
              </a:spcBef>
              <a:spcAft>
                <a:spcPts val="0"/>
              </a:spcAft>
              <a:buClr>
                <a:srgbClr val="5B3C43"/>
              </a:buClr>
              <a:buSzPts val="1600"/>
              <a:buNone/>
              <a:defRPr sz="1600">
                <a:solidFill>
                  <a:srgbClr val="5B3C43"/>
                </a:solidFill>
              </a:defRPr>
            </a:lvl8pPr>
            <a:lvl9pPr lvl="8" rtl="0">
              <a:spcBef>
                <a:spcPts val="0"/>
              </a:spcBef>
              <a:spcAft>
                <a:spcPts val="0"/>
              </a:spcAft>
              <a:buClr>
                <a:srgbClr val="5B3C43"/>
              </a:buClr>
              <a:buSzPts val="1600"/>
              <a:buNone/>
              <a:defRPr sz="1600">
                <a:solidFill>
                  <a:srgbClr val="5B3C43"/>
                </a:solidFill>
              </a:defRPr>
            </a:lvl9pPr>
          </a:lstStyle>
          <a:p/>
        </p:txBody>
      </p:sp>
      <p:sp>
        <p:nvSpPr>
          <p:cNvPr id="127" name="Google Shape;127;p10"/>
          <p:cNvSpPr txBox="1"/>
          <p:nvPr>
            <p:ph idx="6" type="subTitle"/>
          </p:nvPr>
        </p:nvSpPr>
        <p:spPr>
          <a:xfrm>
            <a:off x="6203885" y="2028175"/>
            <a:ext cx="23181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rgbClr val="5B3C43"/>
                </a:solidFill>
                <a:latin typeface="Josefin Sans"/>
                <a:ea typeface="Josefin Sans"/>
                <a:cs typeface="Josefin Sans"/>
                <a:sym typeface="Josefin Sans"/>
              </a:defRPr>
            </a:lvl1pPr>
            <a:lvl2pPr lvl="1" rtl="0">
              <a:spcBef>
                <a:spcPts val="1600"/>
              </a:spcBef>
              <a:spcAft>
                <a:spcPts val="0"/>
              </a:spcAft>
              <a:buNone/>
              <a:defRPr b="1">
                <a:solidFill>
                  <a:srgbClr val="5B3C43"/>
                </a:solidFill>
                <a:latin typeface="Josefin Sans"/>
                <a:ea typeface="Josefin Sans"/>
                <a:cs typeface="Josefin Sans"/>
                <a:sym typeface="Josefin Sans"/>
              </a:defRPr>
            </a:lvl2pPr>
            <a:lvl3pPr lvl="2" rtl="0">
              <a:spcBef>
                <a:spcPts val="1600"/>
              </a:spcBef>
              <a:spcAft>
                <a:spcPts val="0"/>
              </a:spcAft>
              <a:buNone/>
              <a:defRPr b="1">
                <a:solidFill>
                  <a:srgbClr val="5B3C43"/>
                </a:solidFill>
                <a:latin typeface="Josefin Sans"/>
                <a:ea typeface="Josefin Sans"/>
                <a:cs typeface="Josefin Sans"/>
                <a:sym typeface="Josefin Sans"/>
              </a:defRPr>
            </a:lvl3pPr>
            <a:lvl4pPr lvl="3" rtl="0">
              <a:spcBef>
                <a:spcPts val="1600"/>
              </a:spcBef>
              <a:spcAft>
                <a:spcPts val="0"/>
              </a:spcAft>
              <a:buNone/>
              <a:defRPr b="1">
                <a:solidFill>
                  <a:srgbClr val="5B3C43"/>
                </a:solidFill>
                <a:latin typeface="Josefin Sans"/>
                <a:ea typeface="Josefin Sans"/>
                <a:cs typeface="Josefin Sans"/>
                <a:sym typeface="Josefin Sans"/>
              </a:defRPr>
            </a:lvl4pPr>
            <a:lvl5pPr lvl="4" rtl="0">
              <a:spcBef>
                <a:spcPts val="1600"/>
              </a:spcBef>
              <a:spcAft>
                <a:spcPts val="0"/>
              </a:spcAft>
              <a:buNone/>
              <a:defRPr b="1">
                <a:solidFill>
                  <a:srgbClr val="5B3C43"/>
                </a:solidFill>
                <a:latin typeface="Josefin Sans"/>
                <a:ea typeface="Josefin Sans"/>
                <a:cs typeface="Josefin Sans"/>
                <a:sym typeface="Josefin Sans"/>
              </a:defRPr>
            </a:lvl5pPr>
            <a:lvl6pPr lvl="5" rtl="0">
              <a:spcBef>
                <a:spcPts val="1600"/>
              </a:spcBef>
              <a:spcAft>
                <a:spcPts val="0"/>
              </a:spcAft>
              <a:buNone/>
              <a:defRPr b="1">
                <a:solidFill>
                  <a:srgbClr val="5B3C43"/>
                </a:solidFill>
                <a:latin typeface="Josefin Sans"/>
                <a:ea typeface="Josefin Sans"/>
                <a:cs typeface="Josefin Sans"/>
                <a:sym typeface="Josefin Sans"/>
              </a:defRPr>
            </a:lvl6pPr>
            <a:lvl7pPr lvl="6" rtl="0">
              <a:spcBef>
                <a:spcPts val="1600"/>
              </a:spcBef>
              <a:spcAft>
                <a:spcPts val="0"/>
              </a:spcAft>
              <a:buNone/>
              <a:defRPr b="1">
                <a:solidFill>
                  <a:srgbClr val="5B3C43"/>
                </a:solidFill>
                <a:latin typeface="Josefin Sans"/>
                <a:ea typeface="Josefin Sans"/>
                <a:cs typeface="Josefin Sans"/>
                <a:sym typeface="Josefin Sans"/>
              </a:defRPr>
            </a:lvl7pPr>
            <a:lvl8pPr lvl="7" rtl="0">
              <a:spcBef>
                <a:spcPts val="1600"/>
              </a:spcBef>
              <a:spcAft>
                <a:spcPts val="0"/>
              </a:spcAft>
              <a:buNone/>
              <a:defRPr b="1">
                <a:solidFill>
                  <a:srgbClr val="5B3C43"/>
                </a:solidFill>
                <a:latin typeface="Josefin Sans"/>
                <a:ea typeface="Josefin Sans"/>
                <a:cs typeface="Josefin Sans"/>
                <a:sym typeface="Josefin Sans"/>
              </a:defRPr>
            </a:lvl8pPr>
            <a:lvl9pPr lvl="8" rtl="0">
              <a:spcBef>
                <a:spcPts val="1600"/>
              </a:spcBef>
              <a:spcAft>
                <a:spcPts val="1600"/>
              </a:spcAft>
              <a:buNone/>
              <a:defRPr b="1">
                <a:solidFill>
                  <a:srgbClr val="5B3C43"/>
                </a:solidFill>
                <a:latin typeface="Josefin Sans"/>
                <a:ea typeface="Josefin Sans"/>
                <a:cs typeface="Josefin Sans"/>
                <a:sym typeface="Josefin Sans"/>
              </a:defRPr>
            </a:lvl9pPr>
          </a:lstStyle>
          <a:p/>
        </p:txBody>
      </p:sp>
      <p:sp>
        <p:nvSpPr>
          <p:cNvPr id="128" name="Google Shape;128;p10"/>
          <p:cNvSpPr txBox="1"/>
          <p:nvPr>
            <p:ph idx="7" type="subTitle"/>
          </p:nvPr>
        </p:nvSpPr>
        <p:spPr>
          <a:xfrm>
            <a:off x="6144639" y="3551550"/>
            <a:ext cx="1621200" cy="5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129" name="Google Shape;129;p10"/>
          <p:cNvCxnSpPr/>
          <p:nvPr/>
        </p:nvCxnSpPr>
        <p:spPr>
          <a:xfrm>
            <a:off x="6127678" y="1954497"/>
            <a:ext cx="0" cy="1437300"/>
          </a:xfrm>
          <a:prstGeom prst="straightConnector1">
            <a:avLst/>
          </a:prstGeom>
          <a:noFill/>
          <a:ln cap="flat" cmpd="sng" w="19050">
            <a:solidFill>
              <a:srgbClr val="5B3C43"/>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1pPr>
            <a:lvl2pPr lvl="1"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2pPr>
            <a:lvl3pPr lvl="2"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3pPr>
            <a:lvl4pPr lvl="3"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4pPr>
            <a:lvl5pPr lvl="4"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5pPr>
            <a:lvl6pPr lvl="5"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6pPr>
            <a:lvl7pPr lvl="6"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7pPr>
            <a:lvl8pPr lvl="7"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8pPr>
            <a:lvl9pPr lvl="8" rtl="0">
              <a:spcBef>
                <a:spcPts val="0"/>
              </a:spcBef>
              <a:spcAft>
                <a:spcPts val="0"/>
              </a:spcAft>
              <a:buClr>
                <a:srgbClr val="5B3C43"/>
              </a:buClr>
              <a:buSzPts val="2800"/>
              <a:buFont typeface="Josefin Sans"/>
              <a:buNone/>
              <a:defRPr b="1" sz="2800">
                <a:solidFill>
                  <a:srgbClr val="5B3C4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1pPr>
            <a:lvl2pPr indent="-304800" lvl="1" marL="9144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2pPr>
            <a:lvl3pPr indent="-304800" lvl="2" marL="13716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3pPr>
            <a:lvl4pPr indent="-304800" lvl="3" marL="18288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4pPr>
            <a:lvl5pPr indent="-304800" lvl="4" marL="22860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5pPr>
            <a:lvl6pPr indent="-304800" lvl="5" marL="27432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6pPr>
            <a:lvl7pPr indent="-304800" lvl="6" marL="32004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7pPr>
            <a:lvl8pPr indent="-304800" lvl="7" marL="3657600" rtl="0">
              <a:lnSpc>
                <a:spcPct val="115000"/>
              </a:lnSpc>
              <a:spcBef>
                <a:spcPts val="1600"/>
              </a:spcBef>
              <a:spcAft>
                <a:spcPts val="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8pPr>
            <a:lvl9pPr indent="-304800" lvl="8" marL="4114800" rtl="0">
              <a:lnSpc>
                <a:spcPct val="115000"/>
              </a:lnSpc>
              <a:spcBef>
                <a:spcPts val="1600"/>
              </a:spcBef>
              <a:spcAft>
                <a:spcPts val="1600"/>
              </a:spcAft>
              <a:buClr>
                <a:srgbClr val="5B3C43"/>
              </a:buClr>
              <a:buSzPts val="1200"/>
              <a:buFont typeface="Fira Sans Condensed Light"/>
              <a:buChar char="■"/>
              <a:defRPr sz="1200">
                <a:solidFill>
                  <a:srgbClr val="5B3C43"/>
                </a:solidFill>
                <a:latin typeface="Fira Sans Condensed Light"/>
                <a:ea typeface="Fira Sans Condensed Light"/>
                <a:cs typeface="Fira Sans Condensed Light"/>
                <a:sym typeface="Fira Sans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100">
                <a:solidFill>
                  <a:srgbClr val="666666"/>
                </a:solidFill>
                <a:latin typeface="Roboto Slab Regular"/>
                <a:ea typeface="Roboto Slab Regular"/>
                <a:cs typeface="Roboto Slab Regular"/>
                <a:sym typeface="Roboto Slab Regular"/>
              </a:defRPr>
            </a:lvl1pPr>
            <a:lvl2pPr lvl="1" rtl="0" algn="r">
              <a:buNone/>
              <a:defRPr sz="1100">
                <a:solidFill>
                  <a:srgbClr val="666666"/>
                </a:solidFill>
                <a:latin typeface="Roboto Slab Regular"/>
                <a:ea typeface="Roboto Slab Regular"/>
                <a:cs typeface="Roboto Slab Regular"/>
                <a:sym typeface="Roboto Slab Regular"/>
              </a:defRPr>
            </a:lvl2pPr>
            <a:lvl3pPr lvl="2" rtl="0" algn="r">
              <a:buNone/>
              <a:defRPr sz="1100">
                <a:solidFill>
                  <a:srgbClr val="666666"/>
                </a:solidFill>
                <a:latin typeface="Roboto Slab Regular"/>
                <a:ea typeface="Roboto Slab Regular"/>
                <a:cs typeface="Roboto Slab Regular"/>
                <a:sym typeface="Roboto Slab Regular"/>
              </a:defRPr>
            </a:lvl3pPr>
            <a:lvl4pPr lvl="3" rtl="0" algn="r">
              <a:buNone/>
              <a:defRPr sz="1100">
                <a:solidFill>
                  <a:srgbClr val="666666"/>
                </a:solidFill>
                <a:latin typeface="Roboto Slab Regular"/>
                <a:ea typeface="Roboto Slab Regular"/>
                <a:cs typeface="Roboto Slab Regular"/>
                <a:sym typeface="Roboto Slab Regular"/>
              </a:defRPr>
            </a:lvl4pPr>
            <a:lvl5pPr lvl="4" rtl="0" algn="r">
              <a:buNone/>
              <a:defRPr sz="1100">
                <a:solidFill>
                  <a:srgbClr val="666666"/>
                </a:solidFill>
                <a:latin typeface="Roboto Slab Regular"/>
                <a:ea typeface="Roboto Slab Regular"/>
                <a:cs typeface="Roboto Slab Regular"/>
                <a:sym typeface="Roboto Slab Regular"/>
              </a:defRPr>
            </a:lvl5pPr>
            <a:lvl6pPr lvl="5" rtl="0" algn="r">
              <a:buNone/>
              <a:defRPr sz="1100">
                <a:solidFill>
                  <a:srgbClr val="666666"/>
                </a:solidFill>
                <a:latin typeface="Roboto Slab Regular"/>
                <a:ea typeface="Roboto Slab Regular"/>
                <a:cs typeface="Roboto Slab Regular"/>
                <a:sym typeface="Roboto Slab Regular"/>
              </a:defRPr>
            </a:lvl6pPr>
            <a:lvl7pPr lvl="6" rtl="0" algn="r">
              <a:buNone/>
              <a:defRPr sz="1100">
                <a:solidFill>
                  <a:srgbClr val="666666"/>
                </a:solidFill>
                <a:latin typeface="Roboto Slab Regular"/>
                <a:ea typeface="Roboto Slab Regular"/>
                <a:cs typeface="Roboto Slab Regular"/>
                <a:sym typeface="Roboto Slab Regular"/>
              </a:defRPr>
            </a:lvl7pPr>
            <a:lvl8pPr lvl="7" rtl="0" algn="r">
              <a:buNone/>
              <a:defRPr sz="1100">
                <a:solidFill>
                  <a:srgbClr val="666666"/>
                </a:solidFill>
                <a:latin typeface="Roboto Slab Regular"/>
                <a:ea typeface="Roboto Slab Regular"/>
                <a:cs typeface="Roboto Slab Regular"/>
                <a:sym typeface="Roboto Slab Regular"/>
              </a:defRPr>
            </a:lvl8pPr>
            <a:lvl9pPr lvl="8" rtl="0" algn="r">
              <a:buNone/>
              <a:defRPr sz="1100">
                <a:solidFill>
                  <a:srgbClr val="666666"/>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9"/>
          <p:cNvSpPr txBox="1"/>
          <p:nvPr>
            <p:ph idx="1" type="subTitle"/>
          </p:nvPr>
        </p:nvSpPr>
        <p:spPr>
          <a:xfrm>
            <a:off x="2153675" y="2727100"/>
            <a:ext cx="4649400" cy="7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3F3F3"/>
                </a:solidFill>
              </a:rPr>
              <a:t>Text Processing | Sentiment Analysis of Twitter Data</a:t>
            </a:r>
            <a:endParaRPr>
              <a:solidFill>
                <a:srgbClr val="F3F3F3"/>
              </a:solidFill>
            </a:endParaRPr>
          </a:p>
        </p:txBody>
      </p:sp>
      <p:sp>
        <p:nvSpPr>
          <p:cNvPr id="244" name="Google Shape;244;p19"/>
          <p:cNvSpPr txBox="1"/>
          <p:nvPr>
            <p:ph type="ctrTitle"/>
          </p:nvPr>
        </p:nvSpPr>
        <p:spPr>
          <a:xfrm>
            <a:off x="1053875" y="1699400"/>
            <a:ext cx="6849000" cy="118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3F3F3"/>
                </a:solidFill>
              </a:rPr>
              <a:t>Analysing Traffic </a:t>
            </a:r>
            <a:r>
              <a:rPr lang="es">
                <a:solidFill>
                  <a:srgbClr val="F3F3F3"/>
                </a:solidFill>
              </a:rPr>
              <a:t>Incidents</a:t>
            </a:r>
            <a:r>
              <a:rPr lang="es">
                <a:solidFill>
                  <a:srgbClr val="F3F3F3"/>
                </a:solidFill>
              </a:rPr>
              <a:t> </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73" name="Shape 373"/>
        <p:cNvGrpSpPr/>
        <p:nvPr/>
      </p:nvGrpSpPr>
      <p:grpSpPr>
        <a:xfrm>
          <a:off x="0" y="0"/>
          <a:ext cx="0" cy="0"/>
          <a:chOff x="0" y="0"/>
          <a:chExt cx="0" cy="0"/>
        </a:xfrm>
      </p:grpSpPr>
      <p:sp>
        <p:nvSpPr>
          <p:cNvPr id="374" name="Google Shape;374;p28"/>
          <p:cNvSpPr txBox="1"/>
          <p:nvPr>
            <p:ph type="ctrTitle"/>
          </p:nvPr>
        </p:nvSpPr>
        <p:spPr>
          <a:xfrm rot="-5400000">
            <a:off x="-1146950" y="2098663"/>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EXPLORATORY DATA ANALYSIS</a:t>
            </a:r>
            <a:endParaRPr/>
          </a:p>
        </p:txBody>
      </p:sp>
      <p:sp>
        <p:nvSpPr>
          <p:cNvPr id="375" name="Google Shape;375;p28"/>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376" name="Google Shape;376;p28"/>
          <p:cNvPicPr preferRelativeResize="0"/>
          <p:nvPr/>
        </p:nvPicPr>
        <p:blipFill rotWithShape="1">
          <a:blip r:embed="rId3">
            <a:alphaModFix/>
          </a:blip>
          <a:srcRect b="70383" l="12141" r="38879" t="6712"/>
          <a:stretch/>
        </p:blipFill>
        <p:spPr>
          <a:xfrm>
            <a:off x="631475" y="1449000"/>
            <a:ext cx="3258795" cy="1016028"/>
          </a:xfrm>
          <a:prstGeom prst="rect">
            <a:avLst/>
          </a:prstGeom>
          <a:noFill/>
          <a:ln>
            <a:noFill/>
          </a:ln>
        </p:spPr>
      </p:pic>
      <p:sp>
        <p:nvSpPr>
          <p:cNvPr id="377" name="Google Shape;377;p28"/>
          <p:cNvSpPr/>
          <p:nvPr/>
        </p:nvSpPr>
        <p:spPr>
          <a:xfrm>
            <a:off x="631575" y="1448925"/>
            <a:ext cx="32589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txBox="1"/>
          <p:nvPr/>
        </p:nvSpPr>
        <p:spPr>
          <a:xfrm>
            <a:off x="1096682" y="1730113"/>
            <a:ext cx="2316900" cy="453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SzPts val="1100"/>
              <a:buNone/>
            </a:pPr>
            <a:r>
              <a:t/>
            </a:r>
            <a:endParaRPr b="1" sz="1200">
              <a:solidFill>
                <a:srgbClr val="F3F3F3"/>
              </a:solidFill>
              <a:latin typeface="Josefin Sans"/>
              <a:ea typeface="Josefin Sans"/>
              <a:cs typeface="Josefin Sans"/>
              <a:sym typeface="Josefin Sans"/>
            </a:endParaRPr>
          </a:p>
          <a:p>
            <a:pPr indent="0" lvl="0" marL="0" marR="0" rtl="0" algn="ctr">
              <a:lnSpc>
                <a:spcPct val="100000"/>
              </a:lnSpc>
              <a:spcBef>
                <a:spcPts val="0"/>
              </a:spcBef>
              <a:spcAft>
                <a:spcPts val="0"/>
              </a:spcAft>
              <a:buSzPts val="1100"/>
              <a:buNone/>
            </a:pPr>
            <a:r>
              <a:rPr b="1" lang="es" sz="1200">
                <a:solidFill>
                  <a:srgbClr val="F3F3F3"/>
                </a:solidFill>
                <a:latin typeface="Josefin Sans"/>
                <a:ea typeface="Josefin Sans"/>
                <a:cs typeface="Josefin Sans"/>
                <a:sym typeface="Josefin Sans"/>
              </a:rPr>
              <a:t>BEFORE 10 AM </a:t>
            </a:r>
            <a:br>
              <a:rPr b="1" lang="es" sz="1200">
                <a:solidFill>
                  <a:srgbClr val="F3F3F3"/>
                </a:solidFill>
                <a:latin typeface="Josefin Sans"/>
                <a:ea typeface="Josefin Sans"/>
                <a:cs typeface="Josefin Sans"/>
                <a:sym typeface="Josefin Sans"/>
              </a:rPr>
            </a:br>
            <a:r>
              <a:rPr lang="es" sz="1200">
                <a:solidFill>
                  <a:srgbClr val="F3F3F3"/>
                </a:solidFill>
                <a:latin typeface="Fira Sans Condensed Light"/>
                <a:ea typeface="Fira Sans Condensed Light"/>
                <a:cs typeface="Fira Sans Condensed Light"/>
                <a:sym typeface="Fira Sans Condensed Light"/>
              </a:rPr>
              <a:t>esp on </a:t>
            </a:r>
            <a:r>
              <a:rPr lang="es" sz="1200">
                <a:solidFill>
                  <a:srgbClr val="F3F3F3"/>
                </a:solidFill>
                <a:latin typeface="Fira Sans Condensed Light"/>
                <a:ea typeface="Fira Sans Condensed Light"/>
                <a:cs typeface="Fira Sans Condensed Light"/>
                <a:sym typeface="Fira Sans Condensed Light"/>
              </a:rPr>
              <a:t>Tuesdays</a:t>
            </a:r>
            <a:r>
              <a:rPr lang="es" sz="1200">
                <a:solidFill>
                  <a:srgbClr val="F3F3F3"/>
                </a:solidFill>
                <a:latin typeface="Fira Sans Condensed Light"/>
                <a:ea typeface="Fira Sans Condensed Light"/>
                <a:cs typeface="Fira Sans Condensed Light"/>
                <a:sym typeface="Fira Sans Condensed Light"/>
              </a:rPr>
              <a:t> and Thursdays</a:t>
            </a:r>
            <a:endParaRPr sz="1200">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SzPts val="1100"/>
              <a:buNone/>
            </a:pPr>
            <a:r>
              <a:t/>
            </a:r>
            <a:endParaRPr b="1" sz="1200">
              <a:solidFill>
                <a:srgbClr val="F3F3F3"/>
              </a:solidFill>
              <a:latin typeface="Josefin Sans"/>
              <a:ea typeface="Josefin Sans"/>
              <a:cs typeface="Josefin Sans"/>
              <a:sym typeface="Josefin Sans"/>
            </a:endParaRPr>
          </a:p>
        </p:txBody>
      </p:sp>
      <p:pic>
        <p:nvPicPr>
          <p:cNvPr id="379" name="Google Shape;379;p28"/>
          <p:cNvPicPr preferRelativeResize="0"/>
          <p:nvPr/>
        </p:nvPicPr>
        <p:blipFill rotWithShape="1">
          <a:blip r:embed="rId3">
            <a:alphaModFix/>
          </a:blip>
          <a:srcRect b="70383" l="12141" r="38879" t="6712"/>
          <a:stretch/>
        </p:blipFill>
        <p:spPr>
          <a:xfrm>
            <a:off x="631475" y="2602675"/>
            <a:ext cx="3258795" cy="1016028"/>
          </a:xfrm>
          <a:prstGeom prst="rect">
            <a:avLst/>
          </a:prstGeom>
          <a:noFill/>
          <a:ln>
            <a:noFill/>
          </a:ln>
        </p:spPr>
      </p:pic>
      <p:sp>
        <p:nvSpPr>
          <p:cNvPr id="380" name="Google Shape;380;p28"/>
          <p:cNvSpPr/>
          <p:nvPr/>
        </p:nvSpPr>
        <p:spPr>
          <a:xfrm>
            <a:off x="631575" y="2602600"/>
            <a:ext cx="32589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txBox="1"/>
          <p:nvPr/>
        </p:nvSpPr>
        <p:spPr>
          <a:xfrm>
            <a:off x="918925" y="2807575"/>
            <a:ext cx="2672400" cy="453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Clr>
                <a:srgbClr val="000000"/>
              </a:buClr>
              <a:buSzPts val="1100"/>
              <a:buFont typeface="Arial"/>
              <a:buNone/>
            </a:pPr>
            <a:r>
              <a:rPr b="1" lang="es" sz="3000">
                <a:solidFill>
                  <a:srgbClr val="F3F3F3"/>
                </a:solidFill>
                <a:latin typeface="Josefin Sans"/>
                <a:ea typeface="Josefin Sans"/>
                <a:cs typeface="Josefin Sans"/>
                <a:sym typeface="Josefin Sans"/>
              </a:rPr>
              <a:t>57</a:t>
            </a:r>
            <a:endParaRPr b="1" sz="3000">
              <a:solidFill>
                <a:srgbClr val="F3F3F3"/>
              </a:solidFill>
              <a:latin typeface="Josefin Sans"/>
              <a:ea typeface="Josefin Sans"/>
              <a:cs typeface="Josefin Sans"/>
              <a:sym typeface="Josefin Sans"/>
            </a:endParaRPr>
          </a:p>
        </p:txBody>
      </p:sp>
      <p:sp>
        <p:nvSpPr>
          <p:cNvPr id="382" name="Google Shape;382;p28"/>
          <p:cNvSpPr txBox="1"/>
          <p:nvPr>
            <p:ph idx="2" type="ctrTitle"/>
          </p:nvPr>
        </p:nvSpPr>
        <p:spPr>
          <a:xfrm>
            <a:off x="625675" y="641613"/>
            <a:ext cx="3258900" cy="51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What timings are road traffic incidents most likely to occur?</a:t>
            </a:r>
            <a:endParaRPr sz="1000"/>
          </a:p>
        </p:txBody>
      </p:sp>
      <p:pic>
        <p:nvPicPr>
          <p:cNvPr id="383" name="Google Shape;383;p28"/>
          <p:cNvPicPr preferRelativeResize="0"/>
          <p:nvPr/>
        </p:nvPicPr>
        <p:blipFill rotWithShape="1">
          <a:blip r:embed="rId4">
            <a:alphaModFix/>
          </a:blip>
          <a:srcRect b="18842" l="0" r="0" t="1450"/>
          <a:stretch/>
        </p:blipFill>
        <p:spPr>
          <a:xfrm>
            <a:off x="4267750" y="303613"/>
            <a:ext cx="4384026" cy="4536324"/>
          </a:xfrm>
          <a:prstGeom prst="rect">
            <a:avLst/>
          </a:prstGeom>
          <a:noFill/>
          <a:ln>
            <a:noFill/>
          </a:ln>
        </p:spPr>
      </p:pic>
      <p:sp>
        <p:nvSpPr>
          <p:cNvPr id="384" name="Google Shape;384;p28"/>
          <p:cNvSpPr txBox="1"/>
          <p:nvPr/>
        </p:nvSpPr>
        <p:spPr>
          <a:xfrm>
            <a:off x="625675" y="3132250"/>
            <a:ext cx="3258900" cy="4539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SzPts val="1100"/>
              <a:buNone/>
            </a:pPr>
            <a:r>
              <a:rPr lang="es" sz="1200">
                <a:solidFill>
                  <a:srgbClr val="F3F3F3"/>
                </a:solidFill>
                <a:latin typeface="Fira Sans Condensed Light"/>
                <a:ea typeface="Fira Sans Condensed Light"/>
                <a:cs typeface="Fira Sans Condensed Light"/>
                <a:sym typeface="Fira Sans Condensed Light"/>
              </a:rPr>
              <a:t>highest traffic incidents reported in an hour</a:t>
            </a:r>
            <a:endParaRPr sz="1200">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SzPts val="1100"/>
              <a:buNone/>
            </a:pPr>
            <a:r>
              <a:t/>
            </a:r>
            <a:endParaRPr sz="12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88" name="Shape 388"/>
        <p:cNvGrpSpPr/>
        <p:nvPr/>
      </p:nvGrpSpPr>
      <p:grpSpPr>
        <a:xfrm>
          <a:off x="0" y="0"/>
          <a:ext cx="0" cy="0"/>
          <a:chOff x="0" y="0"/>
          <a:chExt cx="0" cy="0"/>
        </a:xfrm>
      </p:grpSpPr>
      <p:sp>
        <p:nvSpPr>
          <p:cNvPr id="389" name="Google Shape;389;p29"/>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390" name="Google Shape;390;p29"/>
          <p:cNvPicPr preferRelativeResize="0"/>
          <p:nvPr/>
        </p:nvPicPr>
        <p:blipFill rotWithShape="1">
          <a:blip r:embed="rId3">
            <a:alphaModFix/>
          </a:blip>
          <a:srcRect b="70383" l="50160" r="26353" t="6712"/>
          <a:stretch/>
        </p:blipFill>
        <p:spPr>
          <a:xfrm>
            <a:off x="2940000" y="1495288"/>
            <a:ext cx="1562599" cy="1016028"/>
          </a:xfrm>
          <a:prstGeom prst="rect">
            <a:avLst/>
          </a:prstGeom>
          <a:noFill/>
          <a:ln>
            <a:noFill/>
          </a:ln>
        </p:spPr>
      </p:pic>
      <p:sp>
        <p:nvSpPr>
          <p:cNvPr id="391" name="Google Shape;391;p29"/>
          <p:cNvSpPr/>
          <p:nvPr/>
        </p:nvSpPr>
        <p:spPr>
          <a:xfrm>
            <a:off x="2939950" y="1495288"/>
            <a:ext cx="1562700" cy="1016100"/>
          </a:xfrm>
          <a:prstGeom prst="rect">
            <a:avLst/>
          </a:prstGeom>
          <a:solidFill>
            <a:srgbClr val="7A331B">
              <a:alpha val="3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29"/>
          <p:cNvPicPr preferRelativeResize="0"/>
          <p:nvPr/>
        </p:nvPicPr>
        <p:blipFill rotWithShape="1">
          <a:blip r:embed="rId3">
            <a:alphaModFix/>
          </a:blip>
          <a:srcRect b="70383" l="3201" r="73313" t="6712"/>
          <a:stretch/>
        </p:blipFill>
        <p:spPr>
          <a:xfrm>
            <a:off x="1243900" y="1495288"/>
            <a:ext cx="1562599" cy="1016028"/>
          </a:xfrm>
          <a:prstGeom prst="rect">
            <a:avLst/>
          </a:prstGeom>
          <a:noFill/>
          <a:ln>
            <a:noFill/>
          </a:ln>
        </p:spPr>
      </p:pic>
      <p:sp>
        <p:nvSpPr>
          <p:cNvPr id="393" name="Google Shape;393;p29"/>
          <p:cNvSpPr/>
          <p:nvPr/>
        </p:nvSpPr>
        <p:spPr>
          <a:xfrm>
            <a:off x="1243850" y="1495288"/>
            <a:ext cx="1562700" cy="1016100"/>
          </a:xfrm>
          <a:prstGeom prst="rect">
            <a:avLst/>
          </a:prstGeom>
          <a:solidFill>
            <a:srgbClr val="250807">
              <a:alpha val="5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29"/>
          <p:cNvPicPr preferRelativeResize="0"/>
          <p:nvPr/>
        </p:nvPicPr>
        <p:blipFill rotWithShape="1">
          <a:blip r:embed="rId3">
            <a:alphaModFix/>
          </a:blip>
          <a:srcRect b="25182" l="41905" r="34608" t="51914"/>
          <a:stretch/>
        </p:blipFill>
        <p:spPr>
          <a:xfrm>
            <a:off x="2940000" y="2632088"/>
            <a:ext cx="1562599" cy="1016028"/>
          </a:xfrm>
          <a:prstGeom prst="rect">
            <a:avLst/>
          </a:prstGeom>
          <a:noFill/>
          <a:ln>
            <a:noFill/>
          </a:ln>
        </p:spPr>
      </p:pic>
      <p:sp>
        <p:nvSpPr>
          <p:cNvPr id="395" name="Google Shape;395;p29"/>
          <p:cNvSpPr/>
          <p:nvPr/>
        </p:nvSpPr>
        <p:spPr>
          <a:xfrm>
            <a:off x="2939950" y="2632088"/>
            <a:ext cx="1562700" cy="1016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29"/>
          <p:cNvPicPr preferRelativeResize="0"/>
          <p:nvPr/>
        </p:nvPicPr>
        <p:blipFill rotWithShape="1">
          <a:blip r:embed="rId3">
            <a:alphaModFix/>
          </a:blip>
          <a:srcRect b="18061" l="0" r="76514" t="59035"/>
          <a:stretch/>
        </p:blipFill>
        <p:spPr>
          <a:xfrm>
            <a:off x="1243900" y="2632088"/>
            <a:ext cx="1562599" cy="1016028"/>
          </a:xfrm>
          <a:prstGeom prst="rect">
            <a:avLst/>
          </a:prstGeom>
          <a:noFill/>
          <a:ln>
            <a:noFill/>
          </a:ln>
        </p:spPr>
      </p:pic>
      <p:sp>
        <p:nvSpPr>
          <p:cNvPr id="397" name="Google Shape;397;p29"/>
          <p:cNvSpPr/>
          <p:nvPr/>
        </p:nvSpPr>
        <p:spPr>
          <a:xfrm>
            <a:off x="1246488" y="2632088"/>
            <a:ext cx="15627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txBox="1"/>
          <p:nvPr/>
        </p:nvSpPr>
        <p:spPr>
          <a:xfrm>
            <a:off x="1470450" y="1661500"/>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remove html tags</a:t>
            </a:r>
            <a:endParaRPr b="1" sz="1000">
              <a:solidFill>
                <a:srgbClr val="F3F3F3"/>
              </a:solidFill>
              <a:latin typeface="Josefin Sans"/>
              <a:ea typeface="Josefin Sans"/>
              <a:cs typeface="Josefin Sans"/>
              <a:sym typeface="Josefin Sans"/>
            </a:endParaRPr>
          </a:p>
        </p:txBody>
      </p:sp>
      <p:pic>
        <p:nvPicPr>
          <p:cNvPr id="399" name="Google Shape;399;p29"/>
          <p:cNvPicPr preferRelativeResize="0"/>
          <p:nvPr/>
        </p:nvPicPr>
        <p:blipFill rotWithShape="1">
          <a:blip r:embed="rId3">
            <a:alphaModFix/>
          </a:blip>
          <a:srcRect b="70383" l="3201" r="73313" t="6712"/>
          <a:stretch/>
        </p:blipFill>
        <p:spPr>
          <a:xfrm>
            <a:off x="4636100" y="1495288"/>
            <a:ext cx="1562599" cy="1016028"/>
          </a:xfrm>
          <a:prstGeom prst="rect">
            <a:avLst/>
          </a:prstGeom>
          <a:noFill/>
          <a:ln>
            <a:noFill/>
          </a:ln>
        </p:spPr>
      </p:pic>
      <p:sp>
        <p:nvSpPr>
          <p:cNvPr id="400" name="Google Shape;400;p29"/>
          <p:cNvSpPr/>
          <p:nvPr/>
        </p:nvSpPr>
        <p:spPr>
          <a:xfrm>
            <a:off x="4636050" y="1495288"/>
            <a:ext cx="1562700" cy="1016100"/>
          </a:xfrm>
          <a:prstGeom prst="rect">
            <a:avLst/>
          </a:prstGeom>
          <a:solidFill>
            <a:srgbClr val="250807">
              <a:alpha val="5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29"/>
          <p:cNvPicPr preferRelativeResize="0"/>
          <p:nvPr/>
        </p:nvPicPr>
        <p:blipFill rotWithShape="1">
          <a:blip r:embed="rId3">
            <a:alphaModFix/>
          </a:blip>
          <a:srcRect b="18061" l="0" r="76514" t="59035"/>
          <a:stretch/>
        </p:blipFill>
        <p:spPr>
          <a:xfrm>
            <a:off x="4636100" y="2632088"/>
            <a:ext cx="1562599" cy="1016028"/>
          </a:xfrm>
          <a:prstGeom prst="rect">
            <a:avLst/>
          </a:prstGeom>
          <a:noFill/>
          <a:ln>
            <a:noFill/>
          </a:ln>
        </p:spPr>
      </p:pic>
      <p:sp>
        <p:nvSpPr>
          <p:cNvPr id="402" name="Google Shape;402;p29"/>
          <p:cNvSpPr/>
          <p:nvPr/>
        </p:nvSpPr>
        <p:spPr>
          <a:xfrm>
            <a:off x="4638688" y="2632088"/>
            <a:ext cx="15627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txBox="1"/>
          <p:nvPr/>
        </p:nvSpPr>
        <p:spPr>
          <a:xfrm>
            <a:off x="1470450" y="2798300"/>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remove links</a:t>
            </a:r>
            <a:endParaRPr b="1" sz="1000">
              <a:solidFill>
                <a:srgbClr val="F3F3F3"/>
              </a:solidFill>
              <a:latin typeface="Josefin Sans"/>
              <a:ea typeface="Josefin Sans"/>
              <a:cs typeface="Josefin Sans"/>
              <a:sym typeface="Josefin Sans"/>
            </a:endParaRPr>
          </a:p>
        </p:txBody>
      </p:sp>
      <p:sp>
        <p:nvSpPr>
          <p:cNvPr id="404" name="Google Shape;404;p29"/>
          <p:cNvSpPr txBox="1"/>
          <p:nvPr/>
        </p:nvSpPr>
        <p:spPr>
          <a:xfrm>
            <a:off x="3163875" y="1661500"/>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replace blank spaces</a:t>
            </a:r>
            <a:endParaRPr b="1" sz="1000">
              <a:solidFill>
                <a:srgbClr val="F3F3F3"/>
              </a:solidFill>
              <a:latin typeface="Josefin Sans"/>
              <a:ea typeface="Josefin Sans"/>
              <a:cs typeface="Josefin Sans"/>
              <a:sym typeface="Josefin Sans"/>
            </a:endParaRPr>
          </a:p>
        </p:txBody>
      </p:sp>
      <p:sp>
        <p:nvSpPr>
          <p:cNvPr id="405" name="Google Shape;405;p29"/>
          <p:cNvSpPr txBox="1"/>
          <p:nvPr/>
        </p:nvSpPr>
        <p:spPr>
          <a:xfrm>
            <a:off x="3163900" y="2798263"/>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remove tabs</a:t>
            </a:r>
            <a:endParaRPr b="1" sz="1000">
              <a:solidFill>
                <a:srgbClr val="F3F3F3"/>
              </a:solidFill>
              <a:latin typeface="Josefin Sans"/>
              <a:ea typeface="Josefin Sans"/>
              <a:cs typeface="Josefin Sans"/>
              <a:sym typeface="Josefin Sans"/>
            </a:endParaRPr>
          </a:p>
        </p:txBody>
      </p:sp>
      <p:sp>
        <p:nvSpPr>
          <p:cNvPr id="406" name="Google Shape;406;p29"/>
          <p:cNvSpPr txBox="1"/>
          <p:nvPr/>
        </p:nvSpPr>
        <p:spPr>
          <a:xfrm>
            <a:off x="4860025" y="1661500"/>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remove </a:t>
            </a:r>
            <a:r>
              <a:rPr b="1" lang="es" sz="1000">
                <a:solidFill>
                  <a:srgbClr val="F3F3F3"/>
                </a:solidFill>
                <a:latin typeface="Josefin Sans"/>
                <a:ea typeface="Josefin Sans"/>
                <a:cs typeface="Josefin Sans"/>
                <a:sym typeface="Josefin Sans"/>
              </a:rPr>
              <a:t>unnecessary</a:t>
            </a:r>
            <a:r>
              <a:rPr b="1" lang="es" sz="1000">
                <a:solidFill>
                  <a:srgbClr val="F3F3F3"/>
                </a:solidFill>
                <a:latin typeface="Josefin Sans"/>
                <a:ea typeface="Josefin Sans"/>
                <a:cs typeface="Josefin Sans"/>
                <a:sym typeface="Josefin Sans"/>
              </a:rPr>
              <a:t> punctuation</a:t>
            </a:r>
            <a:endParaRPr b="1" sz="1000">
              <a:solidFill>
                <a:srgbClr val="F3F3F3"/>
              </a:solidFill>
              <a:latin typeface="Josefin Sans"/>
              <a:ea typeface="Josefin Sans"/>
              <a:cs typeface="Josefin Sans"/>
              <a:sym typeface="Josefin Sans"/>
            </a:endParaRPr>
          </a:p>
        </p:txBody>
      </p:sp>
      <p:sp>
        <p:nvSpPr>
          <p:cNvPr id="407" name="Google Shape;407;p29"/>
          <p:cNvSpPr txBox="1"/>
          <p:nvPr/>
        </p:nvSpPr>
        <p:spPr>
          <a:xfrm>
            <a:off x="4859975" y="2798300"/>
            <a:ext cx="1114800" cy="683700"/>
          </a:xfrm>
          <a:prstGeom prst="rect">
            <a:avLst/>
          </a:prstGeom>
          <a:noFill/>
          <a:ln>
            <a:noFill/>
          </a:ln>
        </p:spPr>
        <p:txBody>
          <a:bodyPr anchorCtr="0" anchor="ctr" bIns="0" lIns="0" spcFirstLastPara="1" rIns="0" wrap="square" tIns="4775">
            <a:noAutofit/>
          </a:bodyPr>
          <a:lstStyle/>
          <a:p>
            <a:pPr indent="0" lvl="0" marL="0" rtl="0" algn="ctr">
              <a:spcBef>
                <a:spcPts val="0"/>
              </a:spcBef>
              <a:spcAft>
                <a:spcPts val="0"/>
              </a:spcAft>
              <a:buNone/>
            </a:pPr>
            <a:r>
              <a:t/>
            </a:r>
            <a:endParaRPr b="1" sz="1000">
              <a:solidFill>
                <a:srgbClr val="F3F3F3"/>
              </a:solidFill>
              <a:latin typeface="Josefin Sans"/>
              <a:ea typeface="Josefin Sans"/>
              <a:cs typeface="Josefin Sans"/>
              <a:sym typeface="Josefin Sans"/>
            </a:endParaRPr>
          </a:p>
          <a:p>
            <a:pPr indent="0" lvl="0" marL="0" rtl="0" algn="ctr">
              <a:spcBef>
                <a:spcPts val="0"/>
              </a:spcBef>
              <a:spcAft>
                <a:spcPts val="0"/>
              </a:spcAft>
              <a:buClr>
                <a:schemeClr val="dk1"/>
              </a:buClr>
              <a:buFont typeface="Arial"/>
              <a:buNone/>
            </a:pPr>
            <a:r>
              <a:rPr b="1" lang="es" sz="1000">
                <a:solidFill>
                  <a:srgbClr val="F3F3F3"/>
                </a:solidFill>
                <a:latin typeface="Josefin Sans"/>
                <a:ea typeface="Josefin Sans"/>
                <a:cs typeface="Josefin Sans"/>
                <a:sym typeface="Josefin Sans"/>
              </a:rPr>
              <a:t>remove special characters</a:t>
            </a:r>
            <a:endParaRPr b="1" sz="1000">
              <a:solidFill>
                <a:srgbClr val="F3F3F3"/>
              </a:solidFill>
              <a:latin typeface="Josefin Sans"/>
              <a:ea typeface="Josefin Sans"/>
              <a:cs typeface="Josefin Sans"/>
              <a:sym typeface="Josefin Sans"/>
            </a:endParaRPr>
          </a:p>
          <a:p>
            <a:pPr indent="0" lvl="0" marL="0" marR="0" rtl="0" algn="ctr">
              <a:lnSpc>
                <a:spcPct val="100000"/>
              </a:lnSpc>
              <a:spcBef>
                <a:spcPts val="0"/>
              </a:spcBef>
              <a:spcAft>
                <a:spcPts val="0"/>
              </a:spcAft>
              <a:buNone/>
            </a:pPr>
            <a:r>
              <a:t/>
            </a:r>
            <a:endParaRPr b="1" sz="1000">
              <a:solidFill>
                <a:srgbClr val="F3F3F3"/>
              </a:solidFill>
              <a:latin typeface="Josefin Sans"/>
              <a:ea typeface="Josefin Sans"/>
              <a:cs typeface="Josefin Sans"/>
              <a:sym typeface="Josefin Sans"/>
            </a:endParaRPr>
          </a:p>
        </p:txBody>
      </p:sp>
      <p:sp>
        <p:nvSpPr>
          <p:cNvPr id="408" name="Google Shape;408;p29"/>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DATA CLEANING</a:t>
            </a:r>
            <a:endParaRPr/>
          </a:p>
        </p:txBody>
      </p:sp>
      <p:pic>
        <p:nvPicPr>
          <p:cNvPr id="409" name="Google Shape;409;p29"/>
          <p:cNvPicPr preferRelativeResize="0"/>
          <p:nvPr/>
        </p:nvPicPr>
        <p:blipFill rotWithShape="1">
          <a:blip r:embed="rId3">
            <a:alphaModFix/>
          </a:blip>
          <a:srcRect b="70383" l="50160" r="26353" t="6712"/>
          <a:stretch/>
        </p:blipFill>
        <p:spPr>
          <a:xfrm>
            <a:off x="6337500" y="1495288"/>
            <a:ext cx="1562599" cy="1016028"/>
          </a:xfrm>
          <a:prstGeom prst="rect">
            <a:avLst/>
          </a:prstGeom>
          <a:noFill/>
          <a:ln>
            <a:noFill/>
          </a:ln>
        </p:spPr>
      </p:pic>
      <p:sp>
        <p:nvSpPr>
          <p:cNvPr id="410" name="Google Shape;410;p29"/>
          <p:cNvSpPr/>
          <p:nvPr/>
        </p:nvSpPr>
        <p:spPr>
          <a:xfrm>
            <a:off x="6337450" y="1495288"/>
            <a:ext cx="1562700" cy="1016100"/>
          </a:xfrm>
          <a:prstGeom prst="rect">
            <a:avLst/>
          </a:prstGeom>
          <a:solidFill>
            <a:srgbClr val="7A331B">
              <a:alpha val="3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29"/>
          <p:cNvPicPr preferRelativeResize="0"/>
          <p:nvPr/>
        </p:nvPicPr>
        <p:blipFill rotWithShape="1">
          <a:blip r:embed="rId3">
            <a:alphaModFix/>
          </a:blip>
          <a:srcRect b="25182" l="41905" r="34608" t="51914"/>
          <a:stretch/>
        </p:blipFill>
        <p:spPr>
          <a:xfrm>
            <a:off x="6337500" y="2632088"/>
            <a:ext cx="1562599" cy="1016028"/>
          </a:xfrm>
          <a:prstGeom prst="rect">
            <a:avLst/>
          </a:prstGeom>
          <a:noFill/>
          <a:ln>
            <a:noFill/>
          </a:ln>
        </p:spPr>
      </p:pic>
      <p:sp>
        <p:nvSpPr>
          <p:cNvPr id="412" name="Google Shape;412;p29"/>
          <p:cNvSpPr/>
          <p:nvPr/>
        </p:nvSpPr>
        <p:spPr>
          <a:xfrm>
            <a:off x="6337450" y="2632088"/>
            <a:ext cx="1562700" cy="10161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txBox="1"/>
          <p:nvPr/>
        </p:nvSpPr>
        <p:spPr>
          <a:xfrm>
            <a:off x="6561375" y="1661500"/>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convert datetime</a:t>
            </a:r>
            <a:endParaRPr b="1" sz="1000">
              <a:solidFill>
                <a:srgbClr val="F3F3F3"/>
              </a:solidFill>
              <a:latin typeface="Josefin Sans"/>
              <a:ea typeface="Josefin Sans"/>
              <a:cs typeface="Josefin Sans"/>
              <a:sym typeface="Josefin Sans"/>
            </a:endParaRPr>
          </a:p>
        </p:txBody>
      </p:sp>
      <p:sp>
        <p:nvSpPr>
          <p:cNvPr id="414" name="Google Shape;414;p29"/>
          <p:cNvSpPr txBox="1"/>
          <p:nvPr/>
        </p:nvSpPr>
        <p:spPr>
          <a:xfrm>
            <a:off x="6561400" y="2798263"/>
            <a:ext cx="1114800" cy="683700"/>
          </a:xfrm>
          <a:prstGeom prst="rect">
            <a:avLst/>
          </a:prstGeom>
          <a:noFill/>
          <a:ln>
            <a:noFill/>
          </a:ln>
        </p:spPr>
        <p:txBody>
          <a:bodyPr anchorCtr="0" anchor="ctr" bIns="0" lIns="0" spcFirstLastPara="1" rIns="0" wrap="square" tIns="4775">
            <a:noAutofit/>
          </a:bodyPr>
          <a:lstStyle/>
          <a:p>
            <a:pPr indent="0" lvl="0" marL="0" marR="0" rtl="0" algn="ctr">
              <a:lnSpc>
                <a:spcPct val="100000"/>
              </a:lnSpc>
              <a:spcBef>
                <a:spcPts val="0"/>
              </a:spcBef>
              <a:spcAft>
                <a:spcPts val="0"/>
              </a:spcAft>
              <a:buNone/>
            </a:pPr>
            <a:r>
              <a:rPr b="1" lang="es" sz="1000">
                <a:solidFill>
                  <a:srgbClr val="F3F3F3"/>
                </a:solidFill>
                <a:latin typeface="Josefin Sans"/>
                <a:ea typeface="Josefin Sans"/>
                <a:cs typeface="Josefin Sans"/>
                <a:sym typeface="Josefin Sans"/>
              </a:rPr>
              <a:t>apply month mapping</a:t>
            </a:r>
            <a:endParaRPr b="1" sz="1000">
              <a:solidFill>
                <a:srgbClr val="F3F3F3"/>
              </a:solidFill>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0"/>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20" name="Google Shape;420;p30"/>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PREPROCESSING</a:t>
            </a:r>
            <a:endParaRPr/>
          </a:p>
        </p:txBody>
      </p:sp>
      <p:sp>
        <p:nvSpPr>
          <p:cNvPr id="421" name="Google Shape;421;p30"/>
          <p:cNvSpPr txBox="1"/>
          <p:nvPr>
            <p:ph idx="1" type="subTitle"/>
          </p:nvPr>
        </p:nvSpPr>
        <p:spPr>
          <a:xfrm>
            <a:off x="3621369" y="1194200"/>
            <a:ext cx="2046300" cy="5400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s"/>
              <a:t>Removal of Punctuations</a:t>
            </a:r>
            <a:endParaRPr/>
          </a:p>
        </p:txBody>
      </p:sp>
      <p:sp>
        <p:nvSpPr>
          <p:cNvPr id="422" name="Google Shape;422;p30"/>
          <p:cNvSpPr txBox="1"/>
          <p:nvPr>
            <p:ph idx="3" type="subTitle"/>
          </p:nvPr>
        </p:nvSpPr>
        <p:spPr>
          <a:xfrm>
            <a:off x="2277874" y="2521975"/>
            <a:ext cx="2046300" cy="5400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s"/>
              <a:t>Removal of Stopwords</a:t>
            </a:r>
            <a:endParaRPr/>
          </a:p>
        </p:txBody>
      </p:sp>
      <p:sp>
        <p:nvSpPr>
          <p:cNvPr id="423" name="Google Shape;423;p30"/>
          <p:cNvSpPr txBox="1"/>
          <p:nvPr>
            <p:ph idx="5" type="subTitle"/>
          </p:nvPr>
        </p:nvSpPr>
        <p:spPr>
          <a:xfrm>
            <a:off x="954369" y="3849775"/>
            <a:ext cx="2046300" cy="5400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s"/>
              <a:t>Normalization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
        <p:nvSpPr>
          <p:cNvPr id="429" name="Google Shape;429;p31"/>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30" name="Google Shape;430;p31"/>
          <p:cNvSpPr txBox="1"/>
          <p:nvPr>
            <p:ph idx="1" type="subTitle"/>
          </p:nvPr>
        </p:nvSpPr>
        <p:spPr>
          <a:xfrm>
            <a:off x="3139765" y="1079800"/>
            <a:ext cx="3780300" cy="5400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s"/>
              <a:t>Sentiment Analysis</a:t>
            </a:r>
            <a:endParaRPr/>
          </a:p>
        </p:txBody>
      </p:sp>
      <p:sp>
        <p:nvSpPr>
          <p:cNvPr id="431" name="Google Shape;431;p31"/>
          <p:cNvSpPr txBox="1"/>
          <p:nvPr>
            <p:ph idx="2" type="subTitle"/>
          </p:nvPr>
        </p:nvSpPr>
        <p:spPr>
          <a:xfrm>
            <a:off x="3139775" y="1264700"/>
            <a:ext cx="3384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By </a:t>
            </a:r>
            <a:r>
              <a:rPr lang="es"/>
              <a:t>applying</a:t>
            </a:r>
            <a:r>
              <a:rPr lang="es"/>
              <a:t> </a:t>
            </a:r>
            <a:r>
              <a:rPr lang="es"/>
              <a:t> Sentiment Analysis to the traffic </a:t>
            </a:r>
            <a:r>
              <a:rPr lang="es"/>
              <a:t>incident</a:t>
            </a:r>
            <a:r>
              <a:rPr lang="es"/>
              <a:t> data, I hoping to achieve a better understanding respect to the polarity of the each tweet in terms of seriousness or non-seriousness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2"/>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
        <p:nvSpPr>
          <p:cNvPr id="437" name="Google Shape;437;p32"/>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38" name="Google Shape;438;p32"/>
          <p:cNvSpPr txBox="1"/>
          <p:nvPr>
            <p:ph idx="1" type="subTitle"/>
          </p:nvPr>
        </p:nvSpPr>
        <p:spPr>
          <a:xfrm>
            <a:off x="3139765" y="1079800"/>
            <a:ext cx="3780300" cy="5400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s"/>
              <a:t>Using VADER Sentiment Analysis</a:t>
            </a:r>
            <a:endParaRPr/>
          </a:p>
        </p:txBody>
      </p:sp>
      <p:sp>
        <p:nvSpPr>
          <p:cNvPr id="439" name="Google Shape;439;p32"/>
          <p:cNvSpPr txBox="1"/>
          <p:nvPr>
            <p:ph idx="2" type="subTitle"/>
          </p:nvPr>
        </p:nvSpPr>
        <p:spPr>
          <a:xfrm>
            <a:off x="3139775" y="1264700"/>
            <a:ext cx="3384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lexicon and rule-based sentiment analysis tool that is specifically attuned to sentiments expressed in social media</a:t>
            </a:r>
            <a:endParaRPr/>
          </a:p>
        </p:txBody>
      </p:sp>
      <p:pic>
        <p:nvPicPr>
          <p:cNvPr id="440" name="Google Shape;440;p32" title="Gráfico"/>
          <p:cNvPicPr preferRelativeResize="0"/>
          <p:nvPr/>
        </p:nvPicPr>
        <p:blipFill>
          <a:blip r:embed="rId3">
            <a:alphaModFix/>
          </a:blip>
          <a:stretch>
            <a:fillRect/>
          </a:stretch>
        </p:blipFill>
        <p:spPr>
          <a:xfrm>
            <a:off x="5379475" y="1315425"/>
            <a:ext cx="4526527" cy="2402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4" name="Shape 444"/>
        <p:cNvGrpSpPr/>
        <p:nvPr/>
      </p:nvGrpSpPr>
      <p:grpSpPr>
        <a:xfrm>
          <a:off x="0" y="0"/>
          <a:ext cx="0" cy="0"/>
          <a:chOff x="0" y="0"/>
          <a:chExt cx="0" cy="0"/>
        </a:xfrm>
      </p:grpSpPr>
      <p:sp>
        <p:nvSpPr>
          <p:cNvPr id="445" name="Google Shape;445;p3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46" name="Google Shape;446;p33"/>
          <p:cNvSpPr txBox="1"/>
          <p:nvPr>
            <p:ph idx="2" type="ctrTitle"/>
          </p:nvPr>
        </p:nvSpPr>
        <p:spPr>
          <a:xfrm>
            <a:off x="1092425" y="0"/>
            <a:ext cx="3129300" cy="12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Serious Sentiment </a:t>
            </a:r>
            <a:endParaRPr/>
          </a:p>
        </p:txBody>
      </p:sp>
      <p:pic>
        <p:nvPicPr>
          <p:cNvPr id="447" name="Google Shape;447;p33"/>
          <p:cNvPicPr preferRelativeResize="0"/>
          <p:nvPr/>
        </p:nvPicPr>
        <p:blipFill>
          <a:blip r:embed="rId3">
            <a:alphaModFix/>
          </a:blip>
          <a:stretch>
            <a:fillRect/>
          </a:stretch>
        </p:blipFill>
        <p:spPr>
          <a:xfrm>
            <a:off x="2420689" y="1213312"/>
            <a:ext cx="4302625" cy="2716875"/>
          </a:xfrm>
          <a:prstGeom prst="rect">
            <a:avLst/>
          </a:prstGeom>
          <a:noFill/>
          <a:ln>
            <a:noFill/>
          </a:ln>
        </p:spPr>
      </p:pic>
      <p:sp>
        <p:nvSpPr>
          <p:cNvPr id="448" name="Google Shape;448;p33"/>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2" name="Shape 452"/>
        <p:cNvGrpSpPr/>
        <p:nvPr/>
      </p:nvGrpSpPr>
      <p:grpSpPr>
        <a:xfrm>
          <a:off x="0" y="0"/>
          <a:ext cx="0" cy="0"/>
          <a:chOff x="0" y="0"/>
          <a:chExt cx="0" cy="0"/>
        </a:xfrm>
      </p:grpSpPr>
      <p:sp>
        <p:nvSpPr>
          <p:cNvPr id="453" name="Google Shape;453;p34"/>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54" name="Google Shape;454;p34"/>
          <p:cNvSpPr txBox="1"/>
          <p:nvPr>
            <p:ph idx="2" type="ctrTitle"/>
          </p:nvPr>
        </p:nvSpPr>
        <p:spPr>
          <a:xfrm>
            <a:off x="1092425" y="0"/>
            <a:ext cx="3051600" cy="12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Non-Serious Sentiment </a:t>
            </a:r>
            <a:endParaRPr/>
          </a:p>
        </p:txBody>
      </p:sp>
      <p:pic>
        <p:nvPicPr>
          <p:cNvPr id="455" name="Google Shape;455;p34"/>
          <p:cNvPicPr preferRelativeResize="0"/>
          <p:nvPr/>
        </p:nvPicPr>
        <p:blipFill rotWithShape="1">
          <a:blip r:embed="rId3">
            <a:alphaModFix/>
          </a:blip>
          <a:srcRect b="0" l="0" r="0" t="0"/>
          <a:stretch/>
        </p:blipFill>
        <p:spPr>
          <a:xfrm>
            <a:off x="2420689" y="1213312"/>
            <a:ext cx="4302625" cy="2716875"/>
          </a:xfrm>
          <a:prstGeom prst="rect">
            <a:avLst/>
          </a:prstGeom>
          <a:noFill/>
          <a:ln>
            <a:noFill/>
          </a:ln>
        </p:spPr>
      </p:pic>
      <p:sp>
        <p:nvSpPr>
          <p:cNvPr id="456" name="Google Shape;456;p34"/>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35"/>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FEATURE EXTRACTION + MODELLING</a:t>
            </a:r>
            <a:endParaRPr/>
          </a:p>
        </p:txBody>
      </p:sp>
      <p:sp>
        <p:nvSpPr>
          <p:cNvPr id="462" name="Google Shape;462;p35"/>
          <p:cNvSpPr txBox="1"/>
          <p:nvPr>
            <p:ph idx="4" type="subTitle"/>
          </p:nvPr>
        </p:nvSpPr>
        <p:spPr>
          <a:xfrm>
            <a:off x="2742525" y="1735250"/>
            <a:ext cx="2706000" cy="57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Simple vectorization</a:t>
            </a:r>
            <a:endParaRPr/>
          </a:p>
        </p:txBody>
      </p:sp>
      <p:sp>
        <p:nvSpPr>
          <p:cNvPr id="463" name="Google Shape;463;p35"/>
          <p:cNvSpPr txBox="1"/>
          <p:nvPr>
            <p:ph idx="3" type="subTitle"/>
          </p:nvPr>
        </p:nvSpPr>
        <p:spPr>
          <a:xfrm>
            <a:off x="1668300" y="1550350"/>
            <a:ext cx="3780300" cy="5400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s"/>
              <a:t>Bag of words</a:t>
            </a:r>
            <a:endParaRPr/>
          </a:p>
        </p:txBody>
      </p:sp>
      <p:sp>
        <p:nvSpPr>
          <p:cNvPr id="464" name="Google Shape;464;p35"/>
          <p:cNvSpPr txBox="1"/>
          <p:nvPr>
            <p:ph idx="5" type="subTitle"/>
          </p:nvPr>
        </p:nvSpPr>
        <p:spPr>
          <a:xfrm>
            <a:off x="5820190" y="3799750"/>
            <a:ext cx="3780300" cy="5400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s"/>
              <a:t>s</a:t>
            </a:r>
            <a:r>
              <a:rPr lang="es"/>
              <a:t>imple Naive Bayes model</a:t>
            </a:r>
            <a:endParaRPr/>
          </a:p>
        </p:txBody>
      </p:sp>
      <p:sp>
        <p:nvSpPr>
          <p:cNvPr id="465" name="Google Shape;465;p35"/>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66" name="Google Shape;466;p35"/>
          <p:cNvSpPr txBox="1"/>
          <p:nvPr>
            <p:ph idx="7" type="subTitle"/>
          </p:nvPr>
        </p:nvSpPr>
        <p:spPr>
          <a:xfrm>
            <a:off x="571500" y="3884625"/>
            <a:ext cx="3191100" cy="57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Term Frequency - Inverse Document Frequency</a:t>
            </a:r>
            <a:endParaRPr/>
          </a:p>
        </p:txBody>
      </p:sp>
      <p:sp>
        <p:nvSpPr>
          <p:cNvPr id="467" name="Google Shape;467;p35"/>
          <p:cNvSpPr txBox="1"/>
          <p:nvPr>
            <p:ph idx="1" type="subTitle"/>
          </p:nvPr>
        </p:nvSpPr>
        <p:spPr>
          <a:xfrm>
            <a:off x="-17750" y="3699714"/>
            <a:ext cx="3780300" cy="5400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s"/>
              <a:t>TF-IDF</a:t>
            </a:r>
            <a:endParaRPr/>
          </a:p>
        </p:txBody>
      </p:sp>
      <p:sp>
        <p:nvSpPr>
          <p:cNvPr id="468" name="Google Shape;468;p35"/>
          <p:cNvSpPr txBox="1"/>
          <p:nvPr>
            <p:ph idx="6" type="subTitle"/>
          </p:nvPr>
        </p:nvSpPr>
        <p:spPr>
          <a:xfrm>
            <a:off x="5820204" y="3984650"/>
            <a:ext cx="3191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key-words based features</a:t>
            </a:r>
            <a:endParaRPr/>
          </a:p>
          <a:p>
            <a:pPr indent="0" lvl="0" marL="0" rtl="0" algn="l">
              <a:spcBef>
                <a:spcPts val="0"/>
              </a:spcBef>
              <a:spcAft>
                <a:spcPts val="0"/>
              </a:spcAft>
              <a:buClr>
                <a:schemeClr val="dk1"/>
              </a:buClr>
              <a:buSzPts val="1100"/>
              <a:buFont typeface="Arial"/>
              <a:buNone/>
            </a:pPr>
            <a:r>
              <a:rPr lang="es"/>
              <a:t>key-phrases based features for both BOW word and TF-IDF word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69" name="Google Shape;469;p35"/>
          <p:cNvSpPr txBox="1"/>
          <p:nvPr>
            <p:ph type="ctrTitle"/>
          </p:nvPr>
        </p:nvSpPr>
        <p:spPr>
          <a:xfrm>
            <a:off x="1092420" y="-673675"/>
            <a:ext cx="22005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FEATURE EXTRACTION + MODELLING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6"/>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CONFUSION MATRIX</a:t>
            </a:r>
            <a:endParaRPr/>
          </a:p>
        </p:txBody>
      </p:sp>
      <p:sp>
        <p:nvSpPr>
          <p:cNvPr id="475" name="Google Shape;475;p36"/>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76" name="Google Shape;476;p36"/>
          <p:cNvSpPr txBox="1"/>
          <p:nvPr>
            <p:ph idx="2" type="ctrTitle"/>
          </p:nvPr>
        </p:nvSpPr>
        <p:spPr>
          <a:xfrm>
            <a:off x="1092420" y="-445075"/>
            <a:ext cx="22005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Predictions on 'key-words' based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477" name="Google Shape;477;p36"/>
          <p:cNvPicPr preferRelativeResize="0"/>
          <p:nvPr/>
        </p:nvPicPr>
        <p:blipFill>
          <a:blip r:embed="rId3">
            <a:alphaModFix/>
          </a:blip>
          <a:stretch>
            <a:fillRect/>
          </a:stretch>
        </p:blipFill>
        <p:spPr>
          <a:xfrm>
            <a:off x="1302887" y="1380425"/>
            <a:ext cx="3191338" cy="2997924"/>
          </a:xfrm>
          <a:prstGeom prst="rect">
            <a:avLst/>
          </a:prstGeom>
          <a:noFill/>
          <a:ln>
            <a:noFill/>
          </a:ln>
        </p:spPr>
      </p:pic>
      <p:pic>
        <p:nvPicPr>
          <p:cNvPr id="478" name="Google Shape;478;p36"/>
          <p:cNvPicPr preferRelativeResize="0"/>
          <p:nvPr/>
        </p:nvPicPr>
        <p:blipFill rotWithShape="1">
          <a:blip r:embed="rId4">
            <a:alphaModFix/>
          </a:blip>
          <a:srcRect b="0" l="0" r="0" t="0"/>
          <a:stretch/>
        </p:blipFill>
        <p:spPr>
          <a:xfrm>
            <a:off x="4649787" y="1380425"/>
            <a:ext cx="3191338" cy="2997924"/>
          </a:xfrm>
          <a:prstGeom prst="rect">
            <a:avLst/>
          </a:prstGeom>
          <a:noFill/>
          <a:ln>
            <a:noFill/>
          </a:ln>
        </p:spPr>
      </p:pic>
      <p:sp>
        <p:nvSpPr>
          <p:cNvPr id="479" name="Google Shape;479;p36"/>
          <p:cNvSpPr txBox="1"/>
          <p:nvPr>
            <p:ph idx="4294967295" type="subTitle"/>
          </p:nvPr>
        </p:nvSpPr>
        <p:spPr>
          <a:xfrm>
            <a:off x="1739509" y="4378350"/>
            <a:ext cx="23181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Accuracy Score = 0.969</a:t>
            </a:r>
            <a:endParaRPr/>
          </a:p>
        </p:txBody>
      </p:sp>
      <p:sp>
        <p:nvSpPr>
          <p:cNvPr id="480" name="Google Shape;480;p36"/>
          <p:cNvSpPr txBox="1"/>
          <p:nvPr>
            <p:ph idx="4294967295" type="subTitle"/>
          </p:nvPr>
        </p:nvSpPr>
        <p:spPr>
          <a:xfrm>
            <a:off x="5086409" y="4378350"/>
            <a:ext cx="23181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Accuracy Score = </a:t>
            </a:r>
            <a:r>
              <a:rPr lang="es"/>
              <a:t>0.971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7"/>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486" name="Google Shape;486;p37"/>
          <p:cNvPicPr preferRelativeResize="0"/>
          <p:nvPr/>
        </p:nvPicPr>
        <p:blipFill rotWithShape="1">
          <a:blip r:embed="rId3">
            <a:alphaModFix/>
          </a:blip>
          <a:srcRect b="0" l="0" r="0" t="0"/>
          <a:stretch/>
        </p:blipFill>
        <p:spPr>
          <a:xfrm>
            <a:off x="1302887" y="1380425"/>
            <a:ext cx="3191338" cy="2997924"/>
          </a:xfrm>
          <a:prstGeom prst="rect">
            <a:avLst/>
          </a:prstGeom>
          <a:noFill/>
          <a:ln>
            <a:noFill/>
          </a:ln>
        </p:spPr>
      </p:pic>
      <p:pic>
        <p:nvPicPr>
          <p:cNvPr id="487" name="Google Shape;487;p37"/>
          <p:cNvPicPr preferRelativeResize="0"/>
          <p:nvPr/>
        </p:nvPicPr>
        <p:blipFill rotWithShape="1">
          <a:blip r:embed="rId4">
            <a:alphaModFix/>
          </a:blip>
          <a:srcRect b="0" l="0" r="0" t="0"/>
          <a:stretch/>
        </p:blipFill>
        <p:spPr>
          <a:xfrm>
            <a:off x="4649787" y="1380425"/>
            <a:ext cx="3191338" cy="2997924"/>
          </a:xfrm>
          <a:prstGeom prst="rect">
            <a:avLst/>
          </a:prstGeom>
          <a:noFill/>
          <a:ln>
            <a:noFill/>
          </a:ln>
        </p:spPr>
      </p:pic>
      <p:sp>
        <p:nvSpPr>
          <p:cNvPr id="488" name="Google Shape;488;p37"/>
          <p:cNvSpPr txBox="1"/>
          <p:nvPr>
            <p:ph idx="2" type="ctrTitle"/>
          </p:nvPr>
        </p:nvSpPr>
        <p:spPr>
          <a:xfrm>
            <a:off x="1092420" y="-445075"/>
            <a:ext cx="22005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Predictions on 'key-</a:t>
            </a:r>
            <a:r>
              <a:rPr lang="es"/>
              <a:t>phrases</a:t>
            </a:r>
            <a:r>
              <a:rPr lang="es"/>
              <a:t>' based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9" name="Google Shape;489;p37"/>
          <p:cNvSpPr txBox="1"/>
          <p:nvPr>
            <p:ph idx="4294967295" type="subTitle"/>
          </p:nvPr>
        </p:nvSpPr>
        <p:spPr>
          <a:xfrm>
            <a:off x="1739509" y="4378350"/>
            <a:ext cx="23181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Accuracy Score = </a:t>
            </a:r>
            <a:r>
              <a:rPr lang="es"/>
              <a:t>0.347</a:t>
            </a:r>
            <a:endParaRPr/>
          </a:p>
        </p:txBody>
      </p:sp>
      <p:sp>
        <p:nvSpPr>
          <p:cNvPr id="490" name="Google Shape;490;p37"/>
          <p:cNvSpPr txBox="1"/>
          <p:nvPr>
            <p:ph idx="4294967295" type="subTitle"/>
          </p:nvPr>
        </p:nvSpPr>
        <p:spPr>
          <a:xfrm>
            <a:off x="5086409" y="4378350"/>
            <a:ext cx="23181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Accuracy Score = </a:t>
            </a:r>
            <a:r>
              <a:rPr lang="es"/>
              <a:t>0.400</a:t>
            </a:r>
            <a:endParaRPr/>
          </a:p>
        </p:txBody>
      </p:sp>
      <p:sp>
        <p:nvSpPr>
          <p:cNvPr id="491" name="Google Shape;491;p37"/>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CONFUSION MATRIX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48" name="Shape 248"/>
        <p:cNvGrpSpPr/>
        <p:nvPr/>
      </p:nvGrpSpPr>
      <p:grpSpPr>
        <a:xfrm>
          <a:off x="0" y="0"/>
          <a:ext cx="0" cy="0"/>
          <a:chOff x="0" y="0"/>
          <a:chExt cx="0" cy="0"/>
        </a:xfrm>
      </p:grpSpPr>
      <p:sp>
        <p:nvSpPr>
          <p:cNvPr id="249" name="Google Shape;249;p20"/>
          <p:cNvSpPr txBox="1"/>
          <p:nvPr>
            <p:ph type="ctrTitle"/>
          </p:nvPr>
        </p:nvSpPr>
        <p:spPr>
          <a:xfrm>
            <a:off x="4615219" y="1135625"/>
            <a:ext cx="1173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Problem Statement </a:t>
            </a:r>
            <a:endParaRPr/>
          </a:p>
        </p:txBody>
      </p:sp>
      <p:sp>
        <p:nvSpPr>
          <p:cNvPr id="250" name="Google Shape;250;p20"/>
          <p:cNvSpPr txBox="1"/>
          <p:nvPr>
            <p:ph idx="15" type="title"/>
          </p:nvPr>
        </p:nvSpPr>
        <p:spPr>
          <a:xfrm>
            <a:off x="3936429" y="1233968"/>
            <a:ext cx="6834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01</a:t>
            </a:r>
            <a:endParaRPr/>
          </a:p>
        </p:txBody>
      </p:sp>
      <p:sp>
        <p:nvSpPr>
          <p:cNvPr id="251" name="Google Shape;251;p20"/>
          <p:cNvSpPr txBox="1"/>
          <p:nvPr>
            <p:ph idx="2" type="ctrTitle"/>
          </p:nvPr>
        </p:nvSpPr>
        <p:spPr>
          <a:xfrm>
            <a:off x="4600100" y="3922475"/>
            <a:ext cx="1173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Further</a:t>
            </a:r>
            <a:br>
              <a:rPr lang="es"/>
            </a:br>
            <a:r>
              <a:rPr lang="es"/>
              <a:t>Exploration</a:t>
            </a:r>
            <a:endParaRPr/>
          </a:p>
        </p:txBody>
      </p:sp>
      <p:sp>
        <p:nvSpPr>
          <p:cNvPr id="252" name="Google Shape;252;p20"/>
          <p:cNvSpPr txBox="1"/>
          <p:nvPr>
            <p:ph idx="16" type="title"/>
          </p:nvPr>
        </p:nvSpPr>
        <p:spPr>
          <a:xfrm>
            <a:off x="3925129" y="4020818"/>
            <a:ext cx="6834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05</a:t>
            </a:r>
            <a:endParaRPr/>
          </a:p>
        </p:txBody>
      </p:sp>
      <p:sp>
        <p:nvSpPr>
          <p:cNvPr id="253" name="Google Shape;253;p20"/>
          <p:cNvSpPr txBox="1"/>
          <p:nvPr>
            <p:ph idx="4" type="ctrTitle"/>
          </p:nvPr>
        </p:nvSpPr>
        <p:spPr>
          <a:xfrm>
            <a:off x="4615225" y="2559125"/>
            <a:ext cx="124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Methodology</a:t>
            </a:r>
            <a:endParaRPr/>
          </a:p>
        </p:txBody>
      </p:sp>
      <p:sp>
        <p:nvSpPr>
          <p:cNvPr id="254" name="Google Shape;254;p20"/>
          <p:cNvSpPr txBox="1"/>
          <p:nvPr>
            <p:ph idx="17" type="title"/>
          </p:nvPr>
        </p:nvSpPr>
        <p:spPr>
          <a:xfrm>
            <a:off x="3936429" y="2657467"/>
            <a:ext cx="6834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03</a:t>
            </a:r>
            <a:endParaRPr/>
          </a:p>
        </p:txBody>
      </p:sp>
      <p:sp>
        <p:nvSpPr>
          <p:cNvPr id="255" name="Google Shape;255;p20"/>
          <p:cNvSpPr txBox="1"/>
          <p:nvPr>
            <p:ph idx="6" type="ctrTitle"/>
          </p:nvPr>
        </p:nvSpPr>
        <p:spPr>
          <a:xfrm>
            <a:off x="7022814" y="1135625"/>
            <a:ext cx="1311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Objective </a:t>
            </a:r>
            <a:endParaRPr/>
          </a:p>
        </p:txBody>
      </p:sp>
      <p:sp>
        <p:nvSpPr>
          <p:cNvPr id="256" name="Google Shape;256;p20"/>
          <p:cNvSpPr txBox="1"/>
          <p:nvPr>
            <p:ph idx="18" type="title"/>
          </p:nvPr>
        </p:nvSpPr>
        <p:spPr>
          <a:xfrm>
            <a:off x="6418022" y="1233968"/>
            <a:ext cx="6075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02</a:t>
            </a:r>
            <a:endParaRPr/>
          </a:p>
        </p:txBody>
      </p:sp>
      <p:sp>
        <p:nvSpPr>
          <p:cNvPr id="257" name="Google Shape;257;p20"/>
          <p:cNvSpPr txBox="1"/>
          <p:nvPr>
            <p:ph idx="8" type="ctrTitle"/>
          </p:nvPr>
        </p:nvSpPr>
        <p:spPr>
          <a:xfrm>
            <a:off x="7005925" y="3922475"/>
            <a:ext cx="1021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Conclusion</a:t>
            </a:r>
            <a:endParaRPr/>
          </a:p>
        </p:txBody>
      </p:sp>
      <p:sp>
        <p:nvSpPr>
          <p:cNvPr id="258" name="Google Shape;258;p20"/>
          <p:cNvSpPr txBox="1"/>
          <p:nvPr>
            <p:ph idx="19" type="title"/>
          </p:nvPr>
        </p:nvSpPr>
        <p:spPr>
          <a:xfrm>
            <a:off x="6407974" y="4020818"/>
            <a:ext cx="6075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06</a:t>
            </a:r>
            <a:endParaRPr/>
          </a:p>
        </p:txBody>
      </p:sp>
      <p:sp>
        <p:nvSpPr>
          <p:cNvPr id="259" name="Google Shape;259;p20"/>
          <p:cNvSpPr txBox="1"/>
          <p:nvPr>
            <p:ph idx="13" type="ctrTitle"/>
          </p:nvPr>
        </p:nvSpPr>
        <p:spPr>
          <a:xfrm>
            <a:off x="7022826" y="2559125"/>
            <a:ext cx="1173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Result </a:t>
            </a:r>
            <a:br>
              <a:rPr lang="es"/>
            </a:br>
            <a:r>
              <a:rPr lang="es"/>
              <a:t>Analysis</a:t>
            </a:r>
            <a:endParaRPr/>
          </a:p>
        </p:txBody>
      </p:sp>
      <p:sp>
        <p:nvSpPr>
          <p:cNvPr id="260" name="Google Shape;260;p20"/>
          <p:cNvSpPr txBox="1"/>
          <p:nvPr>
            <p:ph idx="20" type="title"/>
          </p:nvPr>
        </p:nvSpPr>
        <p:spPr>
          <a:xfrm>
            <a:off x="6418022" y="2657467"/>
            <a:ext cx="6075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04</a:t>
            </a:r>
            <a:endParaRPr/>
          </a:p>
        </p:txBody>
      </p:sp>
      <p:sp>
        <p:nvSpPr>
          <p:cNvPr id="261" name="Google Shape;261;p20"/>
          <p:cNvSpPr txBox="1"/>
          <p:nvPr>
            <p:ph idx="21"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62" name="Google Shape;262;p20"/>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8"/>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497" name="Google Shape;497;p38"/>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498" name="Google Shape;498;p38"/>
          <p:cNvSpPr txBox="1"/>
          <p:nvPr>
            <p:ph idx="1" type="subTitle"/>
          </p:nvPr>
        </p:nvSpPr>
        <p:spPr>
          <a:xfrm>
            <a:off x="4436000" y="2312225"/>
            <a:ext cx="3661800" cy="12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3F3F3"/>
                </a:solidFill>
              </a:rPr>
              <a:t>Based on comparing accuracy scores, predictions on 'key words' based features performed better than on 'key phrase' based features. And TF-IDF performed better than BOW though the difference were slight.</a:t>
            </a:r>
            <a:br>
              <a:rPr lang="es">
                <a:solidFill>
                  <a:srgbClr val="F3F3F3"/>
                </a:solidFill>
              </a:rPr>
            </a:br>
            <a:br>
              <a:rPr lang="es">
                <a:solidFill>
                  <a:srgbClr val="F3F3F3"/>
                </a:solidFill>
              </a:rPr>
            </a:br>
            <a:r>
              <a:rPr lang="es">
                <a:solidFill>
                  <a:srgbClr val="F3F3F3"/>
                </a:solidFill>
              </a:rPr>
              <a:t>Therefore, I am proceeding with TF-IDF as a vectorizer using prediction on 'key words' based features</a:t>
            </a:r>
            <a:endParaRPr>
              <a:solidFill>
                <a:srgbClr val="F3F3F3"/>
              </a:solidFill>
            </a:endParaRPr>
          </a:p>
          <a:p>
            <a:pPr indent="0" lvl="0" marL="0" rtl="0" algn="l">
              <a:spcBef>
                <a:spcPts val="1600"/>
              </a:spcBef>
              <a:spcAft>
                <a:spcPts val="0"/>
              </a:spcAft>
              <a:buClr>
                <a:schemeClr val="dk1"/>
              </a:buClr>
              <a:buSzPts val="1100"/>
              <a:buFont typeface="Arial"/>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39"/>
          <p:cNvSpPr txBox="1"/>
          <p:nvPr>
            <p:ph type="ctrTitle"/>
          </p:nvPr>
        </p:nvSpPr>
        <p:spPr>
          <a:xfrm>
            <a:off x="1015150" y="3954300"/>
            <a:ext cx="6849000" cy="11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3F3F3"/>
                </a:solidFill>
              </a:rPr>
              <a:t>THANKS</a:t>
            </a:r>
            <a:endParaRPr>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66" name="Shape 266"/>
        <p:cNvGrpSpPr/>
        <p:nvPr/>
      </p:nvGrpSpPr>
      <p:grpSpPr>
        <a:xfrm>
          <a:off x="0" y="0"/>
          <a:ext cx="0" cy="0"/>
          <a:chOff x="0" y="0"/>
          <a:chExt cx="0" cy="0"/>
        </a:xfrm>
      </p:grpSpPr>
      <p:sp>
        <p:nvSpPr>
          <p:cNvPr id="267" name="Google Shape;267;p21"/>
          <p:cNvSpPr txBox="1"/>
          <p:nvPr>
            <p:ph idx="1" type="subTitle"/>
          </p:nvPr>
        </p:nvSpPr>
        <p:spPr>
          <a:xfrm flipH="1">
            <a:off x="5545500" y="3062425"/>
            <a:ext cx="3068700" cy="20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Road traffic congestion is one of the most significant problems in the world as the population burgeons with time, especially in larger cities. </a:t>
            </a:r>
            <a:br>
              <a:rPr lang="es"/>
            </a:br>
            <a:br>
              <a:rPr lang="es"/>
            </a:br>
            <a:r>
              <a:rPr lang="es"/>
              <a:t>In Singapore, accidents and traffic </a:t>
            </a:r>
            <a:r>
              <a:rPr lang="es"/>
              <a:t>congestion</a:t>
            </a:r>
            <a:r>
              <a:rPr lang="es"/>
              <a:t> have increased in many major roads due to increasing number of vehicles at any point of time. </a:t>
            </a:r>
            <a:endParaRPr>
              <a:solidFill>
                <a:srgbClr val="5B3C43"/>
              </a:solidFill>
            </a:endParaRPr>
          </a:p>
        </p:txBody>
      </p:sp>
      <p:sp>
        <p:nvSpPr>
          <p:cNvPr id="268" name="Google Shape;268;p21"/>
          <p:cNvSpPr txBox="1"/>
          <p:nvPr>
            <p:ph type="title"/>
          </p:nvPr>
        </p:nvSpPr>
        <p:spPr>
          <a:xfrm>
            <a:off x="6111624" y="1951725"/>
            <a:ext cx="1830900" cy="89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PROBLEM </a:t>
            </a:r>
            <a:br>
              <a:rPr lang="es"/>
            </a:br>
            <a:r>
              <a:rPr lang="es"/>
              <a:t>STATEMENT</a:t>
            </a:r>
            <a:endParaRPr/>
          </a:p>
        </p:txBody>
      </p:sp>
      <p:sp>
        <p:nvSpPr>
          <p:cNvPr id="269" name="Google Shape;269;p21"/>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PROBLEM STATEMENT</a:t>
            </a:r>
            <a:endParaRPr/>
          </a:p>
        </p:txBody>
      </p:sp>
      <p:sp>
        <p:nvSpPr>
          <p:cNvPr id="270" name="Google Shape;270;p21"/>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grpSp>
        <p:nvGrpSpPr>
          <p:cNvPr id="271" name="Google Shape;271;p21"/>
          <p:cNvGrpSpPr/>
          <p:nvPr/>
        </p:nvGrpSpPr>
        <p:grpSpPr>
          <a:xfrm>
            <a:off x="7384206" y="1479776"/>
            <a:ext cx="416885" cy="517052"/>
            <a:chOff x="7384206" y="1479776"/>
            <a:chExt cx="416885" cy="517052"/>
          </a:xfrm>
        </p:grpSpPr>
        <p:sp>
          <p:nvSpPr>
            <p:cNvPr id="272" name="Google Shape;272;p21"/>
            <p:cNvSpPr/>
            <p:nvPr/>
          </p:nvSpPr>
          <p:spPr>
            <a:xfrm>
              <a:off x="7519662" y="1479776"/>
              <a:ext cx="145970" cy="397397"/>
            </a:xfrm>
            <a:custGeom>
              <a:rect b="b" l="l" r="r" t="t"/>
              <a:pathLst>
                <a:path extrusionOk="0" h="133243" w="48942">
                  <a:moveTo>
                    <a:pt x="1" y="1"/>
                  </a:moveTo>
                  <a:lnTo>
                    <a:pt x="1" y="133242"/>
                  </a:lnTo>
                  <a:lnTo>
                    <a:pt x="48942" y="133242"/>
                  </a:lnTo>
                  <a:lnTo>
                    <a:pt x="48942" y="1"/>
                  </a:lnTo>
                  <a:close/>
                </a:path>
              </a:pathLst>
            </a:cu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7384206" y="1538847"/>
              <a:ext cx="416885" cy="457981"/>
            </a:xfrm>
            <a:custGeom>
              <a:rect b="b" l="l" r="r" t="t"/>
              <a:pathLst>
                <a:path extrusionOk="0" h="153556" w="139777">
                  <a:moveTo>
                    <a:pt x="79375" y="2705"/>
                  </a:moveTo>
                  <a:lnTo>
                    <a:pt x="79375" y="45388"/>
                  </a:lnTo>
                  <a:lnTo>
                    <a:pt x="62663" y="45372"/>
                  </a:lnTo>
                  <a:lnTo>
                    <a:pt x="62663" y="2705"/>
                  </a:lnTo>
                  <a:close/>
                  <a:moveTo>
                    <a:pt x="82088" y="48108"/>
                  </a:moveTo>
                  <a:lnTo>
                    <a:pt x="137071" y="48163"/>
                  </a:lnTo>
                  <a:lnTo>
                    <a:pt x="137071" y="125452"/>
                  </a:lnTo>
                  <a:lnTo>
                    <a:pt x="82088" y="125452"/>
                  </a:lnTo>
                  <a:lnTo>
                    <a:pt x="82088" y="48108"/>
                  </a:lnTo>
                  <a:close/>
                  <a:moveTo>
                    <a:pt x="59950" y="0"/>
                  </a:moveTo>
                  <a:lnTo>
                    <a:pt x="59950" y="45372"/>
                  </a:lnTo>
                  <a:lnTo>
                    <a:pt x="0" y="45317"/>
                  </a:lnTo>
                  <a:lnTo>
                    <a:pt x="0" y="128165"/>
                  </a:lnTo>
                  <a:lnTo>
                    <a:pt x="59768" y="128165"/>
                  </a:lnTo>
                  <a:lnTo>
                    <a:pt x="78336" y="153556"/>
                  </a:lnTo>
                  <a:lnTo>
                    <a:pt x="80525" y="151953"/>
                  </a:lnTo>
                  <a:lnTo>
                    <a:pt x="61148" y="125452"/>
                  </a:lnTo>
                  <a:lnTo>
                    <a:pt x="2705" y="125452"/>
                  </a:lnTo>
                  <a:lnTo>
                    <a:pt x="2705" y="48030"/>
                  </a:lnTo>
                  <a:lnTo>
                    <a:pt x="59950" y="48077"/>
                  </a:lnTo>
                  <a:lnTo>
                    <a:pt x="59950" y="102798"/>
                  </a:lnTo>
                  <a:lnTo>
                    <a:pt x="62663" y="102798"/>
                  </a:lnTo>
                  <a:lnTo>
                    <a:pt x="62663" y="48085"/>
                  </a:lnTo>
                  <a:lnTo>
                    <a:pt x="79375" y="48100"/>
                  </a:lnTo>
                  <a:lnTo>
                    <a:pt x="79375" y="128165"/>
                  </a:lnTo>
                  <a:lnTo>
                    <a:pt x="139776" y="128165"/>
                  </a:lnTo>
                  <a:lnTo>
                    <a:pt x="139776" y="45460"/>
                  </a:lnTo>
                  <a:lnTo>
                    <a:pt x="82088" y="45395"/>
                  </a:lnTo>
                  <a:lnTo>
                    <a:pt x="82088" y="0"/>
                  </a:lnTo>
                  <a:close/>
                </a:path>
              </a:pathLst>
            </a:custGeom>
            <a:solidFill>
              <a:srgbClr val="5B3C43"/>
            </a:solidFill>
            <a:ln cap="flat" cmpd="sng" w="9525">
              <a:solidFill>
                <a:srgbClr val="5B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1"/>
          <p:cNvSpPr/>
          <p:nvPr/>
        </p:nvSpPr>
        <p:spPr>
          <a:xfrm>
            <a:off x="7592644" y="1678473"/>
            <a:ext cx="3" cy="3"/>
          </a:xfrm>
          <a:custGeom>
            <a:rect b="b" l="l" r="r" t="t"/>
            <a:pathLst>
              <a:path extrusionOk="0" fill="none" h="1" w="1">
                <a:moveTo>
                  <a:pt x="0" y="0"/>
                </a:moveTo>
                <a:lnTo>
                  <a:pt x="0" y="0"/>
                </a:lnTo>
                <a:close/>
              </a:path>
            </a:pathLst>
          </a:custGeom>
          <a:noFill/>
          <a:ln cap="flat" cmpd="sng" w="1375">
            <a:solidFill>
              <a:srgbClr val="A39B00"/>
            </a:solidFill>
            <a:prstDash val="solid"/>
            <a:miter lim="19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78" name="Shape 278"/>
        <p:cNvGrpSpPr/>
        <p:nvPr/>
      </p:nvGrpSpPr>
      <p:grpSpPr>
        <a:xfrm>
          <a:off x="0" y="0"/>
          <a:ext cx="0" cy="0"/>
          <a:chOff x="0" y="0"/>
          <a:chExt cx="0" cy="0"/>
        </a:xfrm>
      </p:grpSpPr>
      <p:sp>
        <p:nvSpPr>
          <p:cNvPr id="279" name="Google Shape;279;p22"/>
          <p:cNvSpPr txBox="1"/>
          <p:nvPr>
            <p:ph idx="1" type="subTitle"/>
          </p:nvPr>
        </p:nvSpPr>
        <p:spPr>
          <a:xfrm flipH="1">
            <a:off x="5545500" y="3062425"/>
            <a:ext cx="3068700" cy="11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Twitter has emerged as an important source of information on various topics including road traffic.</a:t>
            </a:r>
            <a:br>
              <a:rPr lang="es"/>
            </a:br>
            <a:br>
              <a:rPr lang="es"/>
            </a:br>
            <a:r>
              <a:rPr lang="es"/>
              <a:t>A large number of tweets are posted every day by LTA Traffic News twitter account as it aim to inform their followers about traffic conditions. </a:t>
            </a:r>
            <a:endParaRPr>
              <a:solidFill>
                <a:srgbClr val="5B3C43"/>
              </a:solidFill>
            </a:endParaRPr>
          </a:p>
        </p:txBody>
      </p:sp>
      <p:sp>
        <p:nvSpPr>
          <p:cNvPr id="280" name="Google Shape;280;p22"/>
          <p:cNvSpPr txBox="1"/>
          <p:nvPr>
            <p:ph type="title"/>
          </p:nvPr>
        </p:nvSpPr>
        <p:spPr>
          <a:xfrm>
            <a:off x="6111624" y="1951725"/>
            <a:ext cx="1830900" cy="89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PROBLEM </a:t>
            </a:r>
            <a:br>
              <a:rPr lang="es"/>
            </a:br>
            <a:r>
              <a:rPr lang="es"/>
              <a:t>STATEMENT</a:t>
            </a:r>
            <a:endParaRPr/>
          </a:p>
        </p:txBody>
      </p:sp>
      <p:sp>
        <p:nvSpPr>
          <p:cNvPr id="281" name="Google Shape;281;p22"/>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PROBLEM STATEMENT</a:t>
            </a:r>
            <a:endParaRPr/>
          </a:p>
          <a:p>
            <a:pPr indent="0" lvl="0" marL="0" rtl="0" algn="ctr">
              <a:spcBef>
                <a:spcPts val="0"/>
              </a:spcBef>
              <a:spcAft>
                <a:spcPts val="0"/>
              </a:spcAft>
              <a:buNone/>
            </a:pPr>
            <a:r>
              <a:t/>
            </a:r>
            <a:endParaRPr/>
          </a:p>
        </p:txBody>
      </p:sp>
      <p:sp>
        <p:nvSpPr>
          <p:cNvPr id="282" name="Google Shape;282;p22"/>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grpSp>
        <p:nvGrpSpPr>
          <p:cNvPr id="283" name="Google Shape;283;p22"/>
          <p:cNvGrpSpPr/>
          <p:nvPr/>
        </p:nvGrpSpPr>
        <p:grpSpPr>
          <a:xfrm>
            <a:off x="7384206" y="1479776"/>
            <a:ext cx="416885" cy="517052"/>
            <a:chOff x="7384206" y="1479776"/>
            <a:chExt cx="416885" cy="517052"/>
          </a:xfrm>
        </p:grpSpPr>
        <p:sp>
          <p:nvSpPr>
            <p:cNvPr id="284" name="Google Shape;284;p22"/>
            <p:cNvSpPr/>
            <p:nvPr/>
          </p:nvSpPr>
          <p:spPr>
            <a:xfrm>
              <a:off x="7519662" y="1479776"/>
              <a:ext cx="145970" cy="397397"/>
            </a:xfrm>
            <a:custGeom>
              <a:rect b="b" l="l" r="r" t="t"/>
              <a:pathLst>
                <a:path extrusionOk="0" h="133243" w="48942">
                  <a:moveTo>
                    <a:pt x="1" y="1"/>
                  </a:moveTo>
                  <a:lnTo>
                    <a:pt x="1" y="133242"/>
                  </a:lnTo>
                  <a:lnTo>
                    <a:pt x="48942" y="133242"/>
                  </a:lnTo>
                  <a:lnTo>
                    <a:pt x="48942" y="1"/>
                  </a:lnTo>
                  <a:close/>
                </a:path>
              </a:pathLst>
            </a:cu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7384206" y="1538847"/>
              <a:ext cx="416885" cy="457981"/>
            </a:xfrm>
            <a:custGeom>
              <a:rect b="b" l="l" r="r" t="t"/>
              <a:pathLst>
                <a:path extrusionOk="0" h="153556" w="139777">
                  <a:moveTo>
                    <a:pt x="79375" y="2705"/>
                  </a:moveTo>
                  <a:lnTo>
                    <a:pt x="79375" y="45388"/>
                  </a:lnTo>
                  <a:lnTo>
                    <a:pt x="62663" y="45372"/>
                  </a:lnTo>
                  <a:lnTo>
                    <a:pt x="62663" y="2705"/>
                  </a:lnTo>
                  <a:close/>
                  <a:moveTo>
                    <a:pt x="82088" y="48108"/>
                  </a:moveTo>
                  <a:lnTo>
                    <a:pt x="137071" y="48163"/>
                  </a:lnTo>
                  <a:lnTo>
                    <a:pt x="137071" y="125452"/>
                  </a:lnTo>
                  <a:lnTo>
                    <a:pt x="82088" y="125452"/>
                  </a:lnTo>
                  <a:lnTo>
                    <a:pt x="82088" y="48108"/>
                  </a:lnTo>
                  <a:close/>
                  <a:moveTo>
                    <a:pt x="59950" y="0"/>
                  </a:moveTo>
                  <a:lnTo>
                    <a:pt x="59950" y="45372"/>
                  </a:lnTo>
                  <a:lnTo>
                    <a:pt x="0" y="45317"/>
                  </a:lnTo>
                  <a:lnTo>
                    <a:pt x="0" y="128165"/>
                  </a:lnTo>
                  <a:lnTo>
                    <a:pt x="59768" y="128165"/>
                  </a:lnTo>
                  <a:lnTo>
                    <a:pt x="78336" y="153556"/>
                  </a:lnTo>
                  <a:lnTo>
                    <a:pt x="80525" y="151953"/>
                  </a:lnTo>
                  <a:lnTo>
                    <a:pt x="61148" y="125452"/>
                  </a:lnTo>
                  <a:lnTo>
                    <a:pt x="2705" y="125452"/>
                  </a:lnTo>
                  <a:lnTo>
                    <a:pt x="2705" y="48030"/>
                  </a:lnTo>
                  <a:lnTo>
                    <a:pt x="59950" y="48077"/>
                  </a:lnTo>
                  <a:lnTo>
                    <a:pt x="59950" y="102798"/>
                  </a:lnTo>
                  <a:lnTo>
                    <a:pt x="62663" y="102798"/>
                  </a:lnTo>
                  <a:lnTo>
                    <a:pt x="62663" y="48085"/>
                  </a:lnTo>
                  <a:lnTo>
                    <a:pt x="79375" y="48100"/>
                  </a:lnTo>
                  <a:lnTo>
                    <a:pt x="79375" y="128165"/>
                  </a:lnTo>
                  <a:lnTo>
                    <a:pt x="139776" y="128165"/>
                  </a:lnTo>
                  <a:lnTo>
                    <a:pt x="139776" y="45460"/>
                  </a:lnTo>
                  <a:lnTo>
                    <a:pt x="82088" y="45395"/>
                  </a:lnTo>
                  <a:lnTo>
                    <a:pt x="82088" y="0"/>
                  </a:lnTo>
                  <a:close/>
                </a:path>
              </a:pathLst>
            </a:custGeom>
            <a:solidFill>
              <a:srgbClr val="5B3C43"/>
            </a:solidFill>
            <a:ln cap="flat" cmpd="sng" w="9525">
              <a:solidFill>
                <a:srgbClr val="5B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2"/>
          <p:cNvSpPr/>
          <p:nvPr/>
        </p:nvSpPr>
        <p:spPr>
          <a:xfrm>
            <a:off x="7592644" y="1678473"/>
            <a:ext cx="3" cy="3"/>
          </a:xfrm>
          <a:custGeom>
            <a:rect b="b" l="l" r="r" t="t"/>
            <a:pathLst>
              <a:path extrusionOk="0" fill="none" h="1" w="1">
                <a:moveTo>
                  <a:pt x="0" y="0"/>
                </a:moveTo>
                <a:lnTo>
                  <a:pt x="0" y="0"/>
                </a:lnTo>
                <a:close/>
              </a:path>
            </a:pathLst>
          </a:custGeom>
          <a:noFill/>
          <a:ln cap="flat" cmpd="sng" w="1375">
            <a:solidFill>
              <a:srgbClr val="A39B00"/>
            </a:solidFill>
            <a:prstDash val="solid"/>
            <a:miter lim="19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90" name="Shape 290"/>
        <p:cNvGrpSpPr/>
        <p:nvPr/>
      </p:nvGrpSpPr>
      <p:grpSpPr>
        <a:xfrm>
          <a:off x="0" y="0"/>
          <a:ext cx="0" cy="0"/>
          <a:chOff x="0" y="0"/>
          <a:chExt cx="0" cy="0"/>
        </a:xfrm>
      </p:grpSpPr>
      <p:sp>
        <p:nvSpPr>
          <p:cNvPr id="291" name="Google Shape;291;p23"/>
          <p:cNvSpPr txBox="1"/>
          <p:nvPr>
            <p:ph idx="1" type="subTitle"/>
          </p:nvPr>
        </p:nvSpPr>
        <p:spPr>
          <a:xfrm flipH="1">
            <a:off x="5545500" y="3062425"/>
            <a:ext cx="3068700" cy="11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a:t>
            </a:r>
            <a:r>
              <a:rPr lang="es"/>
              <a:t>o minimize traffic related problem, it is very necessary to monitor traffic in real time so that we can recognize the areas that are of high traffic to optimise travel journey as well as to reduce any potential traffic accidents due to congestion. </a:t>
            </a:r>
            <a:endParaRPr/>
          </a:p>
          <a:p>
            <a:pPr indent="0" lvl="0" marL="0" rtl="0" algn="l">
              <a:spcBef>
                <a:spcPts val="0"/>
              </a:spcBef>
              <a:spcAft>
                <a:spcPts val="0"/>
              </a:spcAft>
              <a:buClr>
                <a:schemeClr val="dk1"/>
              </a:buClr>
              <a:buSzPts val="1100"/>
              <a:buFont typeface="Arial"/>
              <a:buNone/>
            </a:pPr>
            <a:r>
              <a:t/>
            </a:r>
            <a:endParaRPr/>
          </a:p>
        </p:txBody>
      </p:sp>
      <p:sp>
        <p:nvSpPr>
          <p:cNvPr id="292" name="Google Shape;292;p23"/>
          <p:cNvSpPr txBox="1"/>
          <p:nvPr>
            <p:ph type="title"/>
          </p:nvPr>
        </p:nvSpPr>
        <p:spPr>
          <a:xfrm>
            <a:off x="6111624" y="1951725"/>
            <a:ext cx="1830900" cy="89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PROBLEM </a:t>
            </a:r>
            <a:br>
              <a:rPr lang="es"/>
            </a:br>
            <a:r>
              <a:rPr lang="es"/>
              <a:t>STATEMENT</a:t>
            </a:r>
            <a:endParaRPr/>
          </a:p>
        </p:txBody>
      </p:sp>
      <p:sp>
        <p:nvSpPr>
          <p:cNvPr id="293" name="Google Shape;293;p23"/>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PROBLEM STATEMENT</a:t>
            </a:r>
            <a:endParaRPr/>
          </a:p>
          <a:p>
            <a:pPr indent="0" lvl="0" marL="0" rtl="0" algn="ctr">
              <a:spcBef>
                <a:spcPts val="0"/>
              </a:spcBef>
              <a:spcAft>
                <a:spcPts val="0"/>
              </a:spcAft>
              <a:buNone/>
            </a:pPr>
            <a:r>
              <a:t/>
            </a:r>
            <a:endParaRPr/>
          </a:p>
        </p:txBody>
      </p:sp>
      <p:sp>
        <p:nvSpPr>
          <p:cNvPr id="294" name="Google Shape;294;p23"/>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grpSp>
        <p:nvGrpSpPr>
          <p:cNvPr id="295" name="Google Shape;295;p23"/>
          <p:cNvGrpSpPr/>
          <p:nvPr/>
        </p:nvGrpSpPr>
        <p:grpSpPr>
          <a:xfrm>
            <a:off x="7384206" y="1479776"/>
            <a:ext cx="416885" cy="517052"/>
            <a:chOff x="7384206" y="1479776"/>
            <a:chExt cx="416885" cy="517052"/>
          </a:xfrm>
        </p:grpSpPr>
        <p:sp>
          <p:nvSpPr>
            <p:cNvPr id="296" name="Google Shape;296;p23"/>
            <p:cNvSpPr/>
            <p:nvPr/>
          </p:nvSpPr>
          <p:spPr>
            <a:xfrm>
              <a:off x="7519662" y="1479776"/>
              <a:ext cx="145970" cy="397397"/>
            </a:xfrm>
            <a:custGeom>
              <a:rect b="b" l="l" r="r" t="t"/>
              <a:pathLst>
                <a:path extrusionOk="0" h="133243" w="48942">
                  <a:moveTo>
                    <a:pt x="1" y="1"/>
                  </a:moveTo>
                  <a:lnTo>
                    <a:pt x="1" y="133242"/>
                  </a:lnTo>
                  <a:lnTo>
                    <a:pt x="48942" y="133242"/>
                  </a:lnTo>
                  <a:lnTo>
                    <a:pt x="48942" y="1"/>
                  </a:lnTo>
                  <a:close/>
                </a:path>
              </a:pathLst>
            </a:cu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7384206" y="1538847"/>
              <a:ext cx="416885" cy="457981"/>
            </a:xfrm>
            <a:custGeom>
              <a:rect b="b" l="l" r="r" t="t"/>
              <a:pathLst>
                <a:path extrusionOk="0" h="153556" w="139777">
                  <a:moveTo>
                    <a:pt x="79375" y="2705"/>
                  </a:moveTo>
                  <a:lnTo>
                    <a:pt x="79375" y="45388"/>
                  </a:lnTo>
                  <a:lnTo>
                    <a:pt x="62663" y="45372"/>
                  </a:lnTo>
                  <a:lnTo>
                    <a:pt x="62663" y="2705"/>
                  </a:lnTo>
                  <a:close/>
                  <a:moveTo>
                    <a:pt x="82088" y="48108"/>
                  </a:moveTo>
                  <a:lnTo>
                    <a:pt x="137071" y="48163"/>
                  </a:lnTo>
                  <a:lnTo>
                    <a:pt x="137071" y="125452"/>
                  </a:lnTo>
                  <a:lnTo>
                    <a:pt x="82088" y="125452"/>
                  </a:lnTo>
                  <a:lnTo>
                    <a:pt x="82088" y="48108"/>
                  </a:lnTo>
                  <a:close/>
                  <a:moveTo>
                    <a:pt x="59950" y="0"/>
                  </a:moveTo>
                  <a:lnTo>
                    <a:pt x="59950" y="45372"/>
                  </a:lnTo>
                  <a:lnTo>
                    <a:pt x="0" y="45317"/>
                  </a:lnTo>
                  <a:lnTo>
                    <a:pt x="0" y="128165"/>
                  </a:lnTo>
                  <a:lnTo>
                    <a:pt x="59768" y="128165"/>
                  </a:lnTo>
                  <a:lnTo>
                    <a:pt x="78336" y="153556"/>
                  </a:lnTo>
                  <a:lnTo>
                    <a:pt x="80525" y="151953"/>
                  </a:lnTo>
                  <a:lnTo>
                    <a:pt x="61148" y="125452"/>
                  </a:lnTo>
                  <a:lnTo>
                    <a:pt x="2705" y="125452"/>
                  </a:lnTo>
                  <a:lnTo>
                    <a:pt x="2705" y="48030"/>
                  </a:lnTo>
                  <a:lnTo>
                    <a:pt x="59950" y="48077"/>
                  </a:lnTo>
                  <a:lnTo>
                    <a:pt x="59950" y="102798"/>
                  </a:lnTo>
                  <a:lnTo>
                    <a:pt x="62663" y="102798"/>
                  </a:lnTo>
                  <a:lnTo>
                    <a:pt x="62663" y="48085"/>
                  </a:lnTo>
                  <a:lnTo>
                    <a:pt x="79375" y="48100"/>
                  </a:lnTo>
                  <a:lnTo>
                    <a:pt x="79375" y="128165"/>
                  </a:lnTo>
                  <a:lnTo>
                    <a:pt x="139776" y="128165"/>
                  </a:lnTo>
                  <a:lnTo>
                    <a:pt x="139776" y="45460"/>
                  </a:lnTo>
                  <a:lnTo>
                    <a:pt x="82088" y="45395"/>
                  </a:lnTo>
                  <a:lnTo>
                    <a:pt x="82088" y="0"/>
                  </a:lnTo>
                  <a:close/>
                </a:path>
              </a:pathLst>
            </a:custGeom>
            <a:solidFill>
              <a:srgbClr val="5B3C43"/>
            </a:solidFill>
            <a:ln cap="flat" cmpd="sng" w="9525">
              <a:solidFill>
                <a:srgbClr val="5B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3"/>
          <p:cNvSpPr/>
          <p:nvPr/>
        </p:nvSpPr>
        <p:spPr>
          <a:xfrm>
            <a:off x="7592644" y="1678473"/>
            <a:ext cx="3" cy="3"/>
          </a:xfrm>
          <a:custGeom>
            <a:rect b="b" l="l" r="r" t="t"/>
            <a:pathLst>
              <a:path extrusionOk="0" fill="none" h="1" w="1">
                <a:moveTo>
                  <a:pt x="0" y="0"/>
                </a:moveTo>
                <a:lnTo>
                  <a:pt x="0" y="0"/>
                </a:lnTo>
                <a:close/>
              </a:path>
            </a:pathLst>
          </a:custGeom>
          <a:noFill/>
          <a:ln cap="flat" cmpd="sng" w="1375">
            <a:solidFill>
              <a:srgbClr val="A39B00"/>
            </a:solidFill>
            <a:prstDash val="solid"/>
            <a:miter lim="19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02" name="Shape 302"/>
        <p:cNvGrpSpPr/>
        <p:nvPr/>
      </p:nvGrpSpPr>
      <p:grpSpPr>
        <a:xfrm>
          <a:off x="0" y="0"/>
          <a:ext cx="0" cy="0"/>
          <a:chOff x="0" y="0"/>
          <a:chExt cx="0" cy="0"/>
        </a:xfrm>
      </p:grpSpPr>
      <p:sp>
        <p:nvSpPr>
          <p:cNvPr id="303" name="Google Shape;303;p24"/>
          <p:cNvSpPr txBox="1"/>
          <p:nvPr>
            <p:ph type="ctrTitle"/>
          </p:nvPr>
        </p:nvSpPr>
        <p:spPr>
          <a:xfrm>
            <a:off x="2058800" y="1038650"/>
            <a:ext cx="263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OBJECTIVE</a:t>
            </a:r>
            <a:endParaRPr sz="2800"/>
          </a:p>
        </p:txBody>
      </p:sp>
      <p:sp>
        <p:nvSpPr>
          <p:cNvPr id="304" name="Google Shape;304;p24"/>
          <p:cNvSpPr txBox="1"/>
          <p:nvPr>
            <p:ph idx="1" type="subTitle"/>
          </p:nvPr>
        </p:nvSpPr>
        <p:spPr>
          <a:xfrm>
            <a:off x="1936225" y="3005450"/>
            <a:ext cx="4346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this project, I would like to explore a methodology for preprocessing and analyzing </a:t>
            </a:r>
            <a:r>
              <a:rPr lang="es"/>
              <a:t>real time</a:t>
            </a:r>
            <a:r>
              <a:rPr lang="es"/>
              <a:t> traffic related incident tweets from LTA Traffic News twitter account as well as ideating ways to inculcate the corresponding </a:t>
            </a:r>
            <a:r>
              <a:rPr lang="es"/>
              <a:t>real time</a:t>
            </a:r>
            <a:r>
              <a:rPr lang="es"/>
              <a:t> road traffic camera images and pinpoint precise location of traffic conditions.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305" name="Google Shape;305;p24"/>
          <p:cNvSpPr txBox="1"/>
          <p:nvPr>
            <p:ph idx="2"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ABOUT THE PROJECT</a:t>
            </a:r>
            <a:endParaRPr/>
          </a:p>
        </p:txBody>
      </p:sp>
      <p:sp>
        <p:nvSpPr>
          <p:cNvPr id="306" name="Google Shape;306;p24"/>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5"/>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METHODOLOGY</a:t>
            </a:r>
            <a:r>
              <a:rPr lang="es"/>
              <a:t> </a:t>
            </a:r>
            <a:endParaRPr/>
          </a:p>
        </p:txBody>
      </p:sp>
      <p:sp>
        <p:nvSpPr>
          <p:cNvPr id="312" name="Google Shape;312;p25"/>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grpSp>
        <p:nvGrpSpPr>
          <p:cNvPr id="313" name="Google Shape;313;p25"/>
          <p:cNvGrpSpPr/>
          <p:nvPr/>
        </p:nvGrpSpPr>
        <p:grpSpPr>
          <a:xfrm>
            <a:off x="-34353" y="614427"/>
            <a:ext cx="9195278" cy="3914650"/>
            <a:chOff x="-34353" y="614427"/>
            <a:chExt cx="9195278" cy="3914650"/>
          </a:xfrm>
        </p:grpSpPr>
        <p:grpSp>
          <p:nvGrpSpPr>
            <p:cNvPr id="314" name="Google Shape;314;p25"/>
            <p:cNvGrpSpPr/>
            <p:nvPr/>
          </p:nvGrpSpPr>
          <p:grpSpPr>
            <a:xfrm>
              <a:off x="-34353" y="862488"/>
              <a:ext cx="9195278" cy="3418519"/>
              <a:chOff x="-34353" y="862488"/>
              <a:chExt cx="9195278" cy="3418519"/>
            </a:xfrm>
          </p:grpSpPr>
          <p:sp>
            <p:nvSpPr>
              <p:cNvPr id="315" name="Google Shape;315;p25"/>
              <p:cNvSpPr/>
              <p:nvPr/>
            </p:nvSpPr>
            <p:spPr>
              <a:xfrm>
                <a:off x="2555163" y="862488"/>
                <a:ext cx="4033675" cy="3418519"/>
              </a:xfrm>
              <a:custGeom>
                <a:rect b="b" l="l" r="r" t="t"/>
                <a:pathLst>
                  <a:path extrusionOk="0" h="36216" w="42733">
                    <a:moveTo>
                      <a:pt x="1" y="0"/>
                    </a:moveTo>
                    <a:lnTo>
                      <a:pt x="1" y="100"/>
                    </a:lnTo>
                    <a:lnTo>
                      <a:pt x="38748" y="100"/>
                    </a:lnTo>
                    <a:cubicBezTo>
                      <a:pt x="40853" y="100"/>
                      <a:pt x="42607" y="1880"/>
                      <a:pt x="42607" y="3960"/>
                    </a:cubicBezTo>
                    <a:lnTo>
                      <a:pt x="42607" y="14186"/>
                    </a:lnTo>
                    <a:cubicBezTo>
                      <a:pt x="42607" y="16291"/>
                      <a:pt x="40853" y="18045"/>
                      <a:pt x="38748" y="18045"/>
                    </a:cubicBezTo>
                    <a:lnTo>
                      <a:pt x="3986" y="18045"/>
                    </a:lnTo>
                    <a:cubicBezTo>
                      <a:pt x="1780" y="18045"/>
                      <a:pt x="1" y="19825"/>
                      <a:pt x="1" y="22030"/>
                    </a:cubicBezTo>
                    <a:lnTo>
                      <a:pt x="1" y="32256"/>
                    </a:lnTo>
                    <a:cubicBezTo>
                      <a:pt x="1" y="34462"/>
                      <a:pt x="1780" y="36216"/>
                      <a:pt x="3986" y="36216"/>
                    </a:cubicBezTo>
                    <a:lnTo>
                      <a:pt x="42607" y="36216"/>
                    </a:lnTo>
                    <a:lnTo>
                      <a:pt x="42607" y="36116"/>
                    </a:lnTo>
                    <a:lnTo>
                      <a:pt x="3986" y="36116"/>
                    </a:lnTo>
                    <a:cubicBezTo>
                      <a:pt x="1880" y="36116"/>
                      <a:pt x="126" y="34336"/>
                      <a:pt x="126" y="32256"/>
                    </a:cubicBezTo>
                    <a:lnTo>
                      <a:pt x="126" y="22030"/>
                    </a:lnTo>
                    <a:cubicBezTo>
                      <a:pt x="126" y="19925"/>
                      <a:pt x="1880" y="18171"/>
                      <a:pt x="3986" y="18171"/>
                    </a:cubicBezTo>
                    <a:lnTo>
                      <a:pt x="38748" y="18171"/>
                    </a:lnTo>
                    <a:cubicBezTo>
                      <a:pt x="40953" y="18171"/>
                      <a:pt x="42733" y="16391"/>
                      <a:pt x="42733" y="14186"/>
                    </a:cubicBezTo>
                    <a:lnTo>
                      <a:pt x="42733" y="3960"/>
                    </a:lnTo>
                    <a:cubicBezTo>
                      <a:pt x="42733" y="1755"/>
                      <a:pt x="40953" y="0"/>
                      <a:pt x="38748" y="0"/>
                    </a:cubicBezTo>
                    <a:close/>
                  </a:path>
                </a:pathLst>
              </a:custGeom>
              <a:solidFill>
                <a:srgbClr val="5B3C43"/>
              </a:solidFill>
              <a:ln cap="flat" cmpd="sng" w="19050">
                <a:solidFill>
                  <a:srgbClr val="5B3C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25"/>
              <p:cNvCxnSpPr/>
              <p:nvPr/>
            </p:nvCxnSpPr>
            <p:spPr>
              <a:xfrm>
                <a:off x="6558125" y="4276516"/>
                <a:ext cx="2602800" cy="0"/>
              </a:xfrm>
              <a:prstGeom prst="straightConnector1">
                <a:avLst/>
              </a:prstGeom>
              <a:noFill/>
              <a:ln cap="flat" cmpd="sng" w="28575">
                <a:solidFill>
                  <a:srgbClr val="5B3C43"/>
                </a:solidFill>
                <a:prstDash val="solid"/>
                <a:round/>
                <a:headEnd len="med" w="med" type="none"/>
                <a:tailEnd len="med" w="med" type="none"/>
              </a:ln>
            </p:spPr>
          </p:cxnSp>
          <p:cxnSp>
            <p:nvCxnSpPr>
              <p:cNvPr id="317" name="Google Shape;317;p25"/>
              <p:cNvCxnSpPr/>
              <p:nvPr/>
            </p:nvCxnSpPr>
            <p:spPr>
              <a:xfrm>
                <a:off x="-34353" y="866783"/>
                <a:ext cx="2602800" cy="0"/>
              </a:xfrm>
              <a:prstGeom prst="straightConnector1">
                <a:avLst/>
              </a:prstGeom>
              <a:noFill/>
              <a:ln cap="flat" cmpd="sng" w="28575">
                <a:solidFill>
                  <a:srgbClr val="5B3C43"/>
                </a:solidFill>
                <a:prstDash val="solid"/>
                <a:round/>
                <a:headEnd len="med" w="med" type="none"/>
                <a:tailEnd len="med" w="med" type="none"/>
              </a:ln>
            </p:spPr>
          </p:cxnSp>
        </p:grpSp>
        <p:sp>
          <p:nvSpPr>
            <p:cNvPr id="318" name="Google Shape;318;p25"/>
            <p:cNvSpPr/>
            <p:nvPr/>
          </p:nvSpPr>
          <p:spPr>
            <a:xfrm>
              <a:off x="4316400" y="614427"/>
              <a:ext cx="511200" cy="5112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6318375" y="1431627"/>
              <a:ext cx="511200" cy="5112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4316400" y="2316152"/>
              <a:ext cx="511200" cy="5112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2311200" y="3167677"/>
              <a:ext cx="511200" cy="5112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6318375" y="4017877"/>
              <a:ext cx="511200" cy="511200"/>
            </a:xfrm>
            <a:prstGeom prst="rect">
              <a:avLst/>
            </a:prstGeom>
            <a:solidFill>
              <a:srgbClr val="B794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5"/>
          <p:cNvSpPr txBox="1"/>
          <p:nvPr/>
        </p:nvSpPr>
        <p:spPr>
          <a:xfrm>
            <a:off x="3643300" y="1125625"/>
            <a:ext cx="1881000" cy="6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a:solidFill>
                  <a:srgbClr val="5B3C43"/>
                </a:solidFill>
                <a:latin typeface="Josefin Sans"/>
                <a:ea typeface="Josefin Sans"/>
                <a:cs typeface="Josefin Sans"/>
                <a:sym typeface="Josefin Sans"/>
              </a:rPr>
              <a:t>Data Collection</a:t>
            </a:r>
            <a:br>
              <a:rPr b="1" lang="es" sz="1200">
                <a:solidFill>
                  <a:srgbClr val="5B3C43"/>
                </a:solidFill>
                <a:latin typeface="Barlow Semi Condensed"/>
                <a:ea typeface="Barlow Semi Condensed"/>
                <a:cs typeface="Barlow Semi Condensed"/>
                <a:sym typeface="Barlow Semi Condensed"/>
              </a:rPr>
            </a:br>
            <a:r>
              <a:rPr lang="es" sz="1000">
                <a:solidFill>
                  <a:srgbClr val="5B3C43"/>
                </a:solidFill>
                <a:latin typeface="Fira Sans Condensed Light"/>
                <a:ea typeface="Fira Sans Condensed Light"/>
                <a:cs typeface="Fira Sans Condensed Light"/>
                <a:sym typeface="Fira Sans Condensed Light"/>
              </a:rPr>
              <a:t>Scraping | Preparation | Cleaning </a:t>
            </a:r>
            <a:endParaRPr sz="1000">
              <a:solidFill>
                <a:srgbClr val="5B3C43"/>
              </a:solidFill>
              <a:latin typeface="Fira Sans Condensed Light"/>
              <a:ea typeface="Fira Sans Condensed Light"/>
              <a:cs typeface="Fira Sans Condensed Light"/>
              <a:sym typeface="Fira Sans Condensed Light"/>
            </a:endParaRPr>
          </a:p>
        </p:txBody>
      </p:sp>
      <p:sp>
        <p:nvSpPr>
          <p:cNvPr id="324" name="Google Shape;324;p25"/>
          <p:cNvSpPr txBox="1"/>
          <p:nvPr/>
        </p:nvSpPr>
        <p:spPr>
          <a:xfrm>
            <a:off x="6875925" y="1225025"/>
            <a:ext cx="1567800" cy="92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a:solidFill>
                  <a:srgbClr val="5B3C43"/>
                </a:solidFill>
                <a:latin typeface="Josefin Sans"/>
                <a:ea typeface="Josefin Sans"/>
                <a:cs typeface="Josefin Sans"/>
                <a:sym typeface="Josefin Sans"/>
              </a:rPr>
              <a:t>Data Exploration</a:t>
            </a:r>
            <a:br>
              <a:rPr lang="es">
                <a:solidFill>
                  <a:srgbClr val="5B3C43"/>
                </a:solidFill>
                <a:latin typeface="Barlow Semi Condensed"/>
                <a:ea typeface="Barlow Semi Condensed"/>
                <a:cs typeface="Barlow Semi Condensed"/>
                <a:sym typeface="Barlow Semi Condensed"/>
              </a:rPr>
            </a:br>
            <a:r>
              <a:rPr lang="es" sz="1000">
                <a:solidFill>
                  <a:srgbClr val="5B3C43"/>
                </a:solidFill>
                <a:latin typeface="Fira Sans Condensed Light"/>
                <a:ea typeface="Fira Sans Condensed Light"/>
                <a:cs typeface="Fira Sans Condensed Light"/>
                <a:sym typeface="Fira Sans Condensed Light"/>
              </a:rPr>
              <a:t>Exploratory Data Analysis</a:t>
            </a:r>
            <a:endParaRPr sz="1000">
              <a:solidFill>
                <a:srgbClr val="5B3C43"/>
              </a:solidFill>
              <a:latin typeface="Fira Sans Condensed Light"/>
              <a:ea typeface="Fira Sans Condensed Light"/>
              <a:cs typeface="Fira Sans Condensed Light"/>
              <a:sym typeface="Fira Sans Condensed Light"/>
            </a:endParaRPr>
          </a:p>
        </p:txBody>
      </p:sp>
      <p:sp>
        <p:nvSpPr>
          <p:cNvPr id="325" name="Google Shape;325;p25"/>
          <p:cNvSpPr txBox="1"/>
          <p:nvPr/>
        </p:nvSpPr>
        <p:spPr>
          <a:xfrm>
            <a:off x="5633475" y="3439525"/>
            <a:ext cx="2126400" cy="7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a:solidFill>
                  <a:srgbClr val="5B3C43"/>
                </a:solidFill>
                <a:latin typeface="Josefin Sans"/>
                <a:ea typeface="Josefin Sans"/>
                <a:cs typeface="Josefin Sans"/>
                <a:sym typeface="Josefin Sans"/>
              </a:rPr>
              <a:t>Further Exploration</a:t>
            </a:r>
            <a:endParaRPr b="1">
              <a:solidFill>
                <a:srgbClr val="5B3C43"/>
              </a:solidFill>
              <a:latin typeface="Josefin Sans"/>
              <a:ea typeface="Josefin Sans"/>
              <a:cs typeface="Josefin Sans"/>
              <a:sym typeface="Josefin Sans"/>
            </a:endParaRPr>
          </a:p>
          <a:p>
            <a:pPr indent="0" lvl="0" marL="0" rtl="0" algn="ctr">
              <a:lnSpc>
                <a:spcPct val="100000"/>
              </a:lnSpc>
              <a:spcBef>
                <a:spcPts val="0"/>
              </a:spcBef>
              <a:spcAft>
                <a:spcPts val="0"/>
              </a:spcAft>
              <a:buNone/>
            </a:pPr>
            <a:r>
              <a:rPr lang="es" sz="1000">
                <a:solidFill>
                  <a:srgbClr val="5B3C43"/>
                </a:solidFill>
                <a:latin typeface="Fira Sans Condensed Light"/>
                <a:ea typeface="Fira Sans Condensed Light"/>
                <a:cs typeface="Fira Sans Condensed Light"/>
                <a:sym typeface="Fira Sans Condensed Light"/>
              </a:rPr>
              <a:t> Geolocation | Traffic Camera Images</a:t>
            </a:r>
            <a:endParaRPr sz="1000">
              <a:solidFill>
                <a:srgbClr val="5B3C43"/>
              </a:solidFill>
              <a:latin typeface="Fira Sans Condensed Light"/>
              <a:ea typeface="Fira Sans Condensed Light"/>
              <a:cs typeface="Fira Sans Condensed Light"/>
              <a:sym typeface="Fira Sans Condensed Light"/>
            </a:endParaRPr>
          </a:p>
        </p:txBody>
      </p:sp>
      <p:sp>
        <p:nvSpPr>
          <p:cNvPr id="326" name="Google Shape;326;p25"/>
          <p:cNvSpPr txBox="1"/>
          <p:nvPr/>
        </p:nvSpPr>
        <p:spPr>
          <a:xfrm>
            <a:off x="3396700" y="2826000"/>
            <a:ext cx="2374200" cy="7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a:solidFill>
                  <a:srgbClr val="5B3C43"/>
                </a:solidFill>
                <a:latin typeface="Josefin Sans"/>
                <a:ea typeface="Josefin Sans"/>
                <a:cs typeface="Josefin Sans"/>
                <a:sym typeface="Josefin Sans"/>
              </a:rPr>
              <a:t>Natural Language Programming</a:t>
            </a:r>
            <a:br>
              <a:rPr lang="es" sz="1200">
                <a:solidFill>
                  <a:srgbClr val="5B3C43"/>
                </a:solidFill>
                <a:latin typeface="Barlow Semi Condensed Light"/>
                <a:ea typeface="Barlow Semi Condensed Light"/>
                <a:cs typeface="Barlow Semi Condensed Light"/>
                <a:sym typeface="Barlow Semi Condensed Light"/>
              </a:rPr>
            </a:br>
            <a:r>
              <a:rPr lang="es" sz="1000">
                <a:solidFill>
                  <a:srgbClr val="5B3C43"/>
                </a:solidFill>
                <a:latin typeface="Fira Sans Condensed Light"/>
                <a:ea typeface="Fira Sans Condensed Light"/>
                <a:cs typeface="Fira Sans Condensed Light"/>
                <a:sym typeface="Fira Sans Condensed Light"/>
              </a:rPr>
              <a:t>Tokenization | Stop Words Filtering | Stemming |  Stemming Filtering</a:t>
            </a:r>
            <a:endParaRPr sz="1000">
              <a:solidFill>
                <a:srgbClr val="5B3C43"/>
              </a:solidFill>
              <a:latin typeface="Fira Sans Condensed Light"/>
              <a:ea typeface="Fira Sans Condensed Light"/>
              <a:cs typeface="Fira Sans Condensed Light"/>
              <a:sym typeface="Fira Sans Condensed Light"/>
            </a:endParaRPr>
          </a:p>
        </p:txBody>
      </p:sp>
      <p:sp>
        <p:nvSpPr>
          <p:cNvPr id="327" name="Google Shape;327;p25"/>
          <p:cNvSpPr txBox="1"/>
          <p:nvPr/>
        </p:nvSpPr>
        <p:spPr>
          <a:xfrm>
            <a:off x="809999" y="2901425"/>
            <a:ext cx="1455600" cy="1043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s">
                <a:solidFill>
                  <a:srgbClr val="5B3C43"/>
                </a:solidFill>
                <a:latin typeface="Josefin Sans"/>
                <a:ea typeface="Josefin Sans"/>
                <a:cs typeface="Josefin Sans"/>
                <a:sym typeface="Josefin Sans"/>
              </a:rPr>
              <a:t>Sentiment Analysis </a:t>
            </a:r>
            <a:br>
              <a:rPr b="1" lang="es" sz="1200">
                <a:solidFill>
                  <a:srgbClr val="5B3C43"/>
                </a:solidFill>
                <a:latin typeface="Josefin Sans"/>
                <a:ea typeface="Josefin Sans"/>
                <a:cs typeface="Josefin Sans"/>
                <a:sym typeface="Josefin Sans"/>
              </a:rPr>
            </a:br>
            <a:r>
              <a:rPr lang="es" sz="1000">
                <a:solidFill>
                  <a:srgbClr val="5B3C43"/>
                </a:solidFill>
                <a:latin typeface="Fira Sans Condensed Light"/>
                <a:ea typeface="Fira Sans Condensed Light"/>
                <a:cs typeface="Fira Sans Condensed Light"/>
                <a:sym typeface="Fira Sans Condensed Light"/>
              </a:rPr>
              <a:t>Serious | Non-Serious </a:t>
            </a:r>
            <a:endParaRPr sz="1000">
              <a:solidFill>
                <a:srgbClr val="5B3C43"/>
              </a:solidFill>
              <a:latin typeface="Fira Sans Condensed Light"/>
              <a:ea typeface="Fira Sans Condensed Light"/>
              <a:cs typeface="Fira Sans Condensed Light"/>
              <a:sym typeface="Fira Sans Condensed Light"/>
            </a:endParaRPr>
          </a:p>
        </p:txBody>
      </p:sp>
      <p:grpSp>
        <p:nvGrpSpPr>
          <p:cNvPr id="328" name="Google Shape;328;p25"/>
          <p:cNvGrpSpPr/>
          <p:nvPr/>
        </p:nvGrpSpPr>
        <p:grpSpPr>
          <a:xfrm>
            <a:off x="2440549" y="744614"/>
            <a:ext cx="4286500" cy="3695752"/>
            <a:chOff x="2440549" y="744614"/>
            <a:chExt cx="4286500" cy="3695752"/>
          </a:xfrm>
        </p:grpSpPr>
        <p:sp>
          <p:nvSpPr>
            <p:cNvPr id="329" name="Google Shape;329;p25"/>
            <p:cNvSpPr/>
            <p:nvPr/>
          </p:nvSpPr>
          <p:spPr>
            <a:xfrm>
              <a:off x="6420901" y="1513125"/>
              <a:ext cx="306148" cy="348206"/>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4437025" y="744614"/>
              <a:ext cx="252520" cy="2508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2440549" y="3285672"/>
              <a:ext cx="252513" cy="275230"/>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5"/>
            <p:cNvGrpSpPr/>
            <p:nvPr/>
          </p:nvGrpSpPr>
          <p:grpSpPr>
            <a:xfrm>
              <a:off x="6439873" y="4092170"/>
              <a:ext cx="268210" cy="348195"/>
              <a:chOff x="-3462150" y="2046625"/>
              <a:chExt cx="224500" cy="291450"/>
            </a:xfrm>
          </p:grpSpPr>
          <p:sp>
            <p:nvSpPr>
              <p:cNvPr id="333" name="Google Shape;333;p25"/>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5"/>
            <p:cNvGrpSpPr/>
            <p:nvPr/>
          </p:nvGrpSpPr>
          <p:grpSpPr>
            <a:xfrm>
              <a:off x="4422216" y="2432574"/>
              <a:ext cx="299571" cy="278340"/>
              <a:chOff x="6524150" y="1938725"/>
              <a:chExt cx="297725" cy="276625"/>
            </a:xfrm>
          </p:grpSpPr>
          <p:sp>
            <p:nvSpPr>
              <p:cNvPr id="341" name="Google Shape;341;p25"/>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B3C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8" name="Shape 348"/>
        <p:cNvGrpSpPr/>
        <p:nvPr/>
      </p:nvGrpSpPr>
      <p:grpSpPr>
        <a:xfrm>
          <a:off x="0" y="0"/>
          <a:ext cx="0" cy="0"/>
          <a:chOff x="0" y="0"/>
          <a:chExt cx="0" cy="0"/>
        </a:xfrm>
      </p:grpSpPr>
      <p:sp>
        <p:nvSpPr>
          <p:cNvPr id="349" name="Google Shape;349;p26"/>
          <p:cNvSpPr txBox="1"/>
          <p:nvPr>
            <p:ph type="ctrTitle"/>
          </p:nvPr>
        </p:nvSpPr>
        <p:spPr>
          <a:xfrm rot="-5400000">
            <a:off x="-1146950" y="2098650"/>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DATA COLLECTION</a:t>
            </a:r>
            <a:endParaRPr/>
          </a:p>
        </p:txBody>
      </p:sp>
      <p:sp>
        <p:nvSpPr>
          <p:cNvPr id="350" name="Google Shape;350;p26"/>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351" name="Google Shape;351;p26"/>
          <p:cNvSpPr txBox="1"/>
          <p:nvPr>
            <p:ph idx="1" type="subTitle"/>
          </p:nvPr>
        </p:nvSpPr>
        <p:spPr>
          <a:xfrm>
            <a:off x="3146040" y="2562600"/>
            <a:ext cx="3780300" cy="5400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s"/>
              <a:t>Extract Data from Twitter</a:t>
            </a:r>
            <a:endParaRPr/>
          </a:p>
        </p:txBody>
      </p:sp>
      <p:sp>
        <p:nvSpPr>
          <p:cNvPr id="352" name="Google Shape;352;p26"/>
          <p:cNvSpPr txBox="1"/>
          <p:nvPr>
            <p:ph idx="2" type="subTitle"/>
          </p:nvPr>
        </p:nvSpPr>
        <p:spPr>
          <a:xfrm>
            <a:off x="3146057" y="3128500"/>
            <a:ext cx="3974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600">
                <a:latin typeface="Fira Sans Condensed"/>
                <a:ea typeface="Fira Sans Condensed"/>
                <a:cs typeface="Fira Sans Condensed"/>
                <a:sym typeface="Fira Sans Condensed"/>
              </a:rPr>
              <a:t>3222</a:t>
            </a:r>
            <a:r>
              <a:rPr lang="es"/>
              <a:t> </a:t>
            </a:r>
            <a:br>
              <a:rPr lang="es"/>
            </a:br>
            <a:r>
              <a:rPr lang="es"/>
              <a:t>tweets from @LTATrafficNews</a:t>
            </a:r>
            <a:endParaRPr/>
          </a:p>
        </p:txBody>
      </p:sp>
      <p:pic>
        <p:nvPicPr>
          <p:cNvPr id="353" name="Google Shape;353;p26"/>
          <p:cNvPicPr preferRelativeResize="0"/>
          <p:nvPr/>
        </p:nvPicPr>
        <p:blipFill>
          <a:blip r:embed="rId3">
            <a:alphaModFix/>
          </a:blip>
          <a:stretch>
            <a:fillRect/>
          </a:stretch>
        </p:blipFill>
        <p:spPr>
          <a:xfrm>
            <a:off x="810000" y="0"/>
            <a:ext cx="8333999" cy="2542025"/>
          </a:xfrm>
          <a:prstGeom prst="rect">
            <a:avLst/>
          </a:prstGeom>
          <a:noFill/>
          <a:ln>
            <a:noFill/>
          </a:ln>
        </p:spPr>
      </p:pic>
      <p:sp>
        <p:nvSpPr>
          <p:cNvPr id="354" name="Google Shape;354;p26"/>
          <p:cNvSpPr txBox="1"/>
          <p:nvPr>
            <p:ph idx="2" type="subTitle"/>
          </p:nvPr>
        </p:nvSpPr>
        <p:spPr>
          <a:xfrm>
            <a:off x="3119853" y="4564800"/>
            <a:ext cx="29043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s" sz="800"/>
              <a:t>systemically backdated from 3th February 2020 12pm</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58" name="Shape 358"/>
        <p:cNvGrpSpPr/>
        <p:nvPr/>
      </p:nvGrpSpPr>
      <p:grpSpPr>
        <a:xfrm>
          <a:off x="0" y="0"/>
          <a:ext cx="0" cy="0"/>
          <a:chOff x="0" y="0"/>
          <a:chExt cx="0" cy="0"/>
        </a:xfrm>
      </p:grpSpPr>
      <p:sp>
        <p:nvSpPr>
          <p:cNvPr id="359" name="Google Shape;359;p27"/>
          <p:cNvSpPr txBox="1"/>
          <p:nvPr>
            <p:ph type="ctrTitle"/>
          </p:nvPr>
        </p:nvSpPr>
        <p:spPr>
          <a:xfrm rot="-5400000">
            <a:off x="-1146950" y="2098663"/>
            <a:ext cx="32046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EXPLORATORY</a:t>
            </a:r>
            <a:r>
              <a:rPr lang="es"/>
              <a:t> DATA ANALYSIS</a:t>
            </a:r>
            <a:endParaRPr/>
          </a:p>
        </p:txBody>
      </p:sp>
      <p:sp>
        <p:nvSpPr>
          <p:cNvPr id="360" name="Google Shape;360;p27"/>
          <p:cNvSpPr txBox="1"/>
          <p:nvPr>
            <p:ph idx="12" type="sldNum"/>
          </p:nvPr>
        </p:nvSpPr>
        <p:spPr>
          <a:xfrm>
            <a:off x="181009" y="39847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361" name="Google Shape;361;p27"/>
          <p:cNvPicPr preferRelativeResize="0"/>
          <p:nvPr/>
        </p:nvPicPr>
        <p:blipFill rotWithShape="1">
          <a:blip r:embed="rId3">
            <a:alphaModFix/>
          </a:blip>
          <a:srcRect b="70383" l="12141" r="38879" t="6712"/>
          <a:stretch/>
        </p:blipFill>
        <p:spPr>
          <a:xfrm>
            <a:off x="631475" y="1449000"/>
            <a:ext cx="3258795" cy="1016028"/>
          </a:xfrm>
          <a:prstGeom prst="rect">
            <a:avLst/>
          </a:prstGeom>
          <a:noFill/>
          <a:ln>
            <a:noFill/>
          </a:ln>
        </p:spPr>
      </p:pic>
      <p:sp>
        <p:nvSpPr>
          <p:cNvPr id="362" name="Google Shape;362;p27"/>
          <p:cNvSpPr/>
          <p:nvPr/>
        </p:nvSpPr>
        <p:spPr>
          <a:xfrm>
            <a:off x="631575" y="1448925"/>
            <a:ext cx="32589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txBox="1"/>
          <p:nvPr/>
        </p:nvSpPr>
        <p:spPr>
          <a:xfrm>
            <a:off x="1096682" y="1730113"/>
            <a:ext cx="2316900" cy="453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SzPts val="1100"/>
              <a:buNone/>
            </a:pPr>
            <a:r>
              <a:rPr b="1" lang="es" sz="1200">
                <a:solidFill>
                  <a:srgbClr val="F3F3F3"/>
                </a:solidFill>
                <a:latin typeface="Josefin Sans"/>
                <a:ea typeface="Josefin Sans"/>
                <a:cs typeface="Josefin Sans"/>
                <a:sym typeface="Josefin Sans"/>
              </a:rPr>
              <a:t>TUESDAYS IN THE MONTH OF </a:t>
            </a:r>
            <a:r>
              <a:rPr b="1" lang="es" sz="1200">
                <a:solidFill>
                  <a:srgbClr val="F3F3F3"/>
                </a:solidFill>
                <a:latin typeface="Josefin Sans"/>
                <a:ea typeface="Josefin Sans"/>
                <a:cs typeface="Josefin Sans"/>
                <a:sym typeface="Josefin Sans"/>
              </a:rPr>
              <a:t>DECEMBER</a:t>
            </a:r>
            <a:endParaRPr b="1" sz="1200">
              <a:solidFill>
                <a:srgbClr val="F3F3F3"/>
              </a:solidFill>
              <a:latin typeface="Josefin Sans"/>
              <a:ea typeface="Josefin Sans"/>
              <a:cs typeface="Josefin Sans"/>
              <a:sym typeface="Josefin Sans"/>
            </a:endParaRPr>
          </a:p>
        </p:txBody>
      </p:sp>
      <p:pic>
        <p:nvPicPr>
          <p:cNvPr id="364" name="Google Shape;364;p27"/>
          <p:cNvPicPr preferRelativeResize="0"/>
          <p:nvPr/>
        </p:nvPicPr>
        <p:blipFill rotWithShape="1">
          <a:blip r:embed="rId3">
            <a:alphaModFix/>
          </a:blip>
          <a:srcRect b="70383" l="12141" r="38879" t="6712"/>
          <a:stretch/>
        </p:blipFill>
        <p:spPr>
          <a:xfrm>
            <a:off x="631475" y="2602675"/>
            <a:ext cx="3258795" cy="1016028"/>
          </a:xfrm>
          <a:prstGeom prst="rect">
            <a:avLst/>
          </a:prstGeom>
          <a:noFill/>
          <a:ln>
            <a:noFill/>
          </a:ln>
        </p:spPr>
      </p:pic>
      <p:sp>
        <p:nvSpPr>
          <p:cNvPr id="365" name="Google Shape;365;p27"/>
          <p:cNvSpPr/>
          <p:nvPr/>
        </p:nvSpPr>
        <p:spPr>
          <a:xfrm>
            <a:off x="631575" y="2602600"/>
            <a:ext cx="3258900" cy="1016100"/>
          </a:xfrm>
          <a:prstGeom prst="rect">
            <a:avLst/>
          </a:prstGeom>
          <a:solidFill>
            <a:srgbClr val="7A331B">
              <a:alpha val="5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txBox="1"/>
          <p:nvPr/>
        </p:nvSpPr>
        <p:spPr>
          <a:xfrm>
            <a:off x="918925" y="2807575"/>
            <a:ext cx="2672400" cy="453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SzPts val="1100"/>
              <a:buNone/>
            </a:pPr>
            <a:r>
              <a:rPr b="1" lang="es" sz="3000">
                <a:solidFill>
                  <a:srgbClr val="F3F3F3"/>
                </a:solidFill>
                <a:latin typeface="Josefin Sans"/>
                <a:ea typeface="Josefin Sans"/>
                <a:cs typeface="Josefin Sans"/>
                <a:sym typeface="Josefin Sans"/>
              </a:rPr>
              <a:t>414</a:t>
            </a:r>
            <a:endParaRPr b="1" sz="3000">
              <a:solidFill>
                <a:srgbClr val="F3F3F3"/>
              </a:solidFill>
              <a:latin typeface="Josefin Sans"/>
              <a:ea typeface="Josefin Sans"/>
              <a:cs typeface="Josefin Sans"/>
              <a:sym typeface="Josefin Sans"/>
            </a:endParaRPr>
          </a:p>
        </p:txBody>
      </p:sp>
      <p:sp>
        <p:nvSpPr>
          <p:cNvPr id="367" name="Google Shape;367;p27"/>
          <p:cNvSpPr txBox="1"/>
          <p:nvPr/>
        </p:nvSpPr>
        <p:spPr>
          <a:xfrm>
            <a:off x="625675" y="3132250"/>
            <a:ext cx="3258900" cy="4539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chemeClr val="dk1"/>
              </a:buClr>
              <a:buSzPts val="1100"/>
              <a:buFont typeface="Arial"/>
              <a:buNone/>
            </a:pPr>
            <a:r>
              <a:rPr lang="es" sz="1200">
                <a:solidFill>
                  <a:srgbClr val="F3F3F3"/>
                </a:solidFill>
                <a:latin typeface="Fira Sans Condensed Light"/>
                <a:ea typeface="Fira Sans Condensed Light"/>
                <a:cs typeface="Fira Sans Condensed Light"/>
                <a:sym typeface="Fira Sans Condensed Light"/>
              </a:rPr>
              <a:t>highest traffic incidents reported in an day of week</a:t>
            </a:r>
            <a:endParaRPr sz="1200">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SzPts val="1100"/>
              <a:buNone/>
            </a:pPr>
            <a:r>
              <a:t/>
            </a:r>
            <a:endParaRPr sz="1200">
              <a:solidFill>
                <a:srgbClr val="F3F3F3"/>
              </a:solidFill>
              <a:latin typeface="Fira Sans Condensed Light"/>
              <a:ea typeface="Fira Sans Condensed Light"/>
              <a:cs typeface="Fira Sans Condensed Light"/>
              <a:sym typeface="Fira Sans Condensed Light"/>
            </a:endParaRPr>
          </a:p>
        </p:txBody>
      </p:sp>
      <p:sp>
        <p:nvSpPr>
          <p:cNvPr id="368" name="Google Shape;368;p27"/>
          <p:cNvSpPr txBox="1"/>
          <p:nvPr>
            <p:ph idx="2" type="ctrTitle"/>
          </p:nvPr>
        </p:nvSpPr>
        <p:spPr>
          <a:xfrm>
            <a:off x="625675" y="641613"/>
            <a:ext cx="3258900" cy="51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Which days are road traffic </a:t>
            </a:r>
            <a:r>
              <a:rPr lang="es" sz="1000"/>
              <a:t>incidents</a:t>
            </a:r>
            <a:r>
              <a:rPr lang="es" sz="1000"/>
              <a:t> most likely to occur?</a:t>
            </a:r>
            <a:endParaRPr sz="1000"/>
          </a:p>
        </p:txBody>
      </p:sp>
      <p:pic>
        <p:nvPicPr>
          <p:cNvPr id="369" name="Google Shape;369;p27"/>
          <p:cNvPicPr preferRelativeResize="0"/>
          <p:nvPr/>
        </p:nvPicPr>
        <p:blipFill rotWithShape="1">
          <a:blip r:embed="rId4">
            <a:alphaModFix/>
          </a:blip>
          <a:srcRect b="0" l="0" r="0" t="3586"/>
          <a:stretch/>
        </p:blipFill>
        <p:spPr>
          <a:xfrm>
            <a:off x="4098225" y="641612"/>
            <a:ext cx="4420099" cy="386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building project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